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4/20/2018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ПРЕДЛОГИ:</a:t>
            </a:r>
            <a:br>
              <a:rPr lang="ru-RU" dirty="0" smtClean="0"/>
            </a:br>
            <a:r>
              <a:rPr lang="en-US" dirty="0" smtClean="0"/>
              <a:t>ABOUT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FOR</a:t>
            </a:r>
            <a:br>
              <a:rPr lang="en-US" dirty="0" smtClean="0"/>
            </a:br>
            <a:r>
              <a:rPr lang="en-US" dirty="0" smtClean="0"/>
              <a:t>BY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Тургеневская СШ</a:t>
            </a:r>
          </a:p>
          <a:p>
            <a:r>
              <a:rPr lang="ru-RU" dirty="0" smtClean="0"/>
              <a:t>Учитель английского языка - </a:t>
            </a:r>
            <a:r>
              <a:rPr lang="ru-RU" dirty="0" err="1" smtClean="0"/>
              <a:t>Мукажанова</a:t>
            </a:r>
            <a:r>
              <a:rPr lang="ru-RU" dirty="0" smtClean="0"/>
              <a:t> С.М.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dirty="0" smtClean="0"/>
              <a:t>Материал был взят из интернет источников.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924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BY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9854" y="2603500"/>
            <a:ext cx="9826580" cy="395184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1. Часто обозначает средство или способ совершения действия </a:t>
            </a:r>
            <a:br>
              <a:rPr lang="ru-RU" dirty="0"/>
            </a:br>
            <a:r>
              <a:rPr lang="ru-RU" dirty="0"/>
              <a:t> (обычно с герундием). В таком случае отдельно на русский язык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/>
              <a:t>не переводится: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By</a:t>
            </a:r>
            <a:r>
              <a:rPr lang="ru-RU" b="1" dirty="0"/>
              <a:t> </a:t>
            </a:r>
            <a:r>
              <a:rPr lang="ru-RU" b="1" dirty="0" err="1"/>
              <a:t>telling</a:t>
            </a:r>
            <a:r>
              <a:rPr lang="ru-RU" b="1" dirty="0"/>
              <a:t> 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all</a:t>
            </a:r>
            <a:r>
              <a:rPr lang="ru-RU" dirty="0"/>
              <a:t> </a:t>
            </a:r>
            <a:r>
              <a:rPr lang="ru-RU" dirty="0" err="1"/>
              <a:t>news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wanted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prepare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. - Рассказывая тебе все новости, он хотел подготовить тебя.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By</a:t>
            </a:r>
            <a:r>
              <a:rPr lang="ru-RU" b="1" dirty="0"/>
              <a:t> </a:t>
            </a:r>
            <a:r>
              <a:rPr lang="ru-RU" b="1" dirty="0" err="1"/>
              <a:t>studying</a:t>
            </a:r>
            <a:r>
              <a:rPr lang="ru-RU" b="1" dirty="0"/>
              <a:t> 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carefully</a:t>
            </a:r>
            <a:r>
              <a:rPr lang="ru-RU" dirty="0"/>
              <a:t> 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improved</a:t>
            </a:r>
            <a:r>
              <a:rPr lang="ru-RU" dirty="0"/>
              <a:t> </a:t>
            </a:r>
            <a:r>
              <a:rPr lang="ru-RU" dirty="0" err="1"/>
              <a:t>his</a:t>
            </a:r>
            <a:r>
              <a:rPr lang="ru-RU" dirty="0"/>
              <a:t> </a:t>
            </a:r>
            <a:r>
              <a:rPr lang="ru-RU" dirty="0" err="1"/>
              <a:t>knowledge</a:t>
            </a:r>
            <a:r>
              <a:rPr lang="ru-RU" dirty="0"/>
              <a:t> </a:t>
            </a:r>
            <a:r>
              <a:rPr lang="ru-RU" dirty="0" err="1"/>
              <a:t>of</a:t>
            </a:r>
            <a:r>
              <a:rPr lang="ru-RU" dirty="0"/>
              <a:t> </a:t>
            </a:r>
            <a:r>
              <a:rPr lang="ru-RU" dirty="0" err="1"/>
              <a:t>language</a:t>
            </a:r>
            <a:r>
              <a:rPr lang="ru-RU" dirty="0"/>
              <a:t>. - Учась (занимаясь) более внимательно, он улучшил свое знание языка.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By</a:t>
            </a:r>
            <a:r>
              <a:rPr lang="ru-RU" b="1" dirty="0"/>
              <a:t> </a:t>
            </a:r>
            <a:r>
              <a:rPr lang="ru-RU" b="1" dirty="0" err="1"/>
              <a:t>giving</a:t>
            </a:r>
            <a:r>
              <a:rPr lang="ru-RU" b="1" dirty="0"/>
              <a:t> s </a:t>
            </a:r>
            <a:r>
              <a:rPr lang="ru-RU" dirty="0" err="1"/>
              <a:t>mall</a:t>
            </a:r>
            <a:r>
              <a:rPr lang="ru-RU" dirty="0"/>
              <a:t> </a:t>
            </a:r>
            <a:r>
              <a:rPr lang="ru-RU" dirty="0" err="1"/>
              <a:t>presents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everyone</a:t>
            </a:r>
            <a:r>
              <a:rPr lang="ru-RU" dirty="0"/>
              <a:t> 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attracted</a:t>
            </a:r>
            <a:r>
              <a:rPr lang="ru-RU" dirty="0"/>
              <a:t> 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customers</a:t>
            </a:r>
            <a:r>
              <a:rPr lang="ru-RU" dirty="0"/>
              <a:t>. - Давая небольшие подарки всем, они привлекли больше покупателей. </a:t>
            </a:r>
            <a:br>
              <a:rPr lang="ru-RU" dirty="0"/>
            </a:b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 2. После глагола в страдательном залоге обозначает действующего лица или действующую силу. В сочетании с существительным или его заменителем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/>
              <a:t>соответствует в русском языке творительному падежу без предлога. В этом случае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/>
              <a:t>не несет самостоятельного лексического значения и отдельно на русский язык не переводится: </a:t>
            </a:r>
            <a:br>
              <a:rPr lang="ru-RU" dirty="0"/>
            </a:br>
            <a:r>
              <a:rPr lang="ru-RU" dirty="0"/>
              <a:t> "</a:t>
            </a:r>
            <a:r>
              <a:rPr lang="ru-RU" dirty="0" err="1"/>
              <a:t>Yevgenyi</a:t>
            </a:r>
            <a:r>
              <a:rPr lang="ru-RU" dirty="0"/>
              <a:t> </a:t>
            </a:r>
            <a:r>
              <a:rPr lang="ru-RU" dirty="0" err="1"/>
              <a:t>Onegin</a:t>
            </a:r>
            <a:r>
              <a:rPr lang="ru-RU" dirty="0"/>
              <a:t>" </a:t>
            </a:r>
            <a:r>
              <a:rPr lang="ru-RU" dirty="0" err="1"/>
              <a:t>was</a:t>
            </a:r>
            <a:r>
              <a:rPr lang="ru-RU" dirty="0"/>
              <a:t> </a:t>
            </a:r>
            <a:r>
              <a:rPr lang="ru-RU" dirty="0" err="1"/>
              <a:t>written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Pushkin</a:t>
            </a:r>
            <a:r>
              <a:rPr lang="ru-RU" dirty="0"/>
              <a:t>. - "Евгений Онегин" написан Пушкиным.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engine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driven</a:t>
            </a:r>
            <a:r>
              <a:rPr lang="ru-RU" dirty="0"/>
              <a:t> </a:t>
            </a:r>
            <a:r>
              <a:rPr lang="ru-RU" dirty="0" err="1"/>
              <a:t>by</a:t>
            </a:r>
            <a:r>
              <a:rPr lang="ru-RU" dirty="0"/>
              <a:t> </a:t>
            </a:r>
            <a:r>
              <a:rPr lang="ru-RU" dirty="0" err="1"/>
              <a:t>gas</a:t>
            </a:r>
            <a:r>
              <a:rPr lang="ru-RU" dirty="0"/>
              <a:t>. - Этот двигатель приводится в движение газом. </a:t>
            </a:r>
          </a:p>
        </p:txBody>
      </p:sp>
    </p:spTree>
    <p:extLst>
      <p:ext uri="{BB962C8B-B14F-4D97-AF65-F5344CB8AC3E}">
        <p14:creationId xmlns:p14="http://schemas.microsoft.com/office/powerpoint/2010/main" val="3700003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9341328" cy="4029120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 3. Для обозначения срока, к которому должно совершится </a:t>
            </a:r>
            <a:r>
              <a:rPr lang="ru-RU" dirty="0" err="1"/>
              <a:t>действие,используется</a:t>
            </a:r>
            <a:r>
              <a:rPr lang="ru-RU" dirty="0"/>
              <a:t> со значением </a:t>
            </a:r>
            <a:r>
              <a:rPr lang="ru-RU" i="1" dirty="0"/>
              <a:t>к: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order</a:t>
            </a:r>
            <a:r>
              <a:rPr lang="ru-RU" dirty="0"/>
              <a:t> </a:t>
            </a:r>
            <a:r>
              <a:rPr lang="ru-RU" dirty="0" err="1"/>
              <a:t>should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ready</a:t>
            </a:r>
            <a:r>
              <a:rPr lang="ru-RU" dirty="0"/>
              <a:t>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 err="1"/>
              <a:t>Wednesday</a:t>
            </a:r>
            <a:r>
              <a:rPr lang="ru-RU" dirty="0"/>
              <a:t>. - Заказ должен быть готов </a:t>
            </a:r>
            <a:r>
              <a:rPr lang="ru-RU" b="1" dirty="0"/>
              <a:t>к </a:t>
            </a:r>
            <a:r>
              <a:rPr lang="ru-RU" dirty="0"/>
              <a:t>среде.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be</a:t>
            </a:r>
            <a:r>
              <a:rPr lang="ru-RU" dirty="0"/>
              <a:t> </a:t>
            </a:r>
            <a:r>
              <a:rPr lang="ru-RU" dirty="0" err="1"/>
              <a:t>back</a:t>
            </a:r>
            <a:r>
              <a:rPr lang="ru-RU" dirty="0"/>
              <a:t>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/>
              <a:t>7 </a:t>
            </a:r>
            <a:r>
              <a:rPr lang="ru-RU" dirty="0" err="1"/>
              <a:t>p.m</a:t>
            </a:r>
            <a:r>
              <a:rPr lang="ru-RU" dirty="0"/>
              <a:t>. - Он вернется </a:t>
            </a:r>
            <a:r>
              <a:rPr lang="ru-RU" b="1" dirty="0"/>
              <a:t>к </a:t>
            </a:r>
            <a:r>
              <a:rPr lang="ru-RU" dirty="0"/>
              <a:t>7 часам. </a:t>
            </a:r>
            <a:br>
              <a:rPr lang="ru-RU" dirty="0"/>
            </a:b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 4. Употребляется для обозначения места: </a:t>
            </a:r>
            <a:br>
              <a:rPr lang="ru-RU" dirty="0"/>
            </a:br>
            <a:r>
              <a:rPr lang="ru-RU" dirty="0"/>
              <a:t> а) со </a:t>
            </a:r>
            <a:r>
              <a:rPr lang="ru-RU" dirty="0" err="1"/>
              <a:t>значением</a:t>
            </a:r>
            <a:r>
              <a:rPr lang="ru-RU" i="1" dirty="0" err="1"/>
              <a:t>возле</a:t>
            </a:r>
            <a:r>
              <a:rPr lang="ru-RU" i="1" dirty="0"/>
              <a:t>, около: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was</a:t>
            </a:r>
            <a:r>
              <a:rPr lang="ru-RU" dirty="0"/>
              <a:t> </a:t>
            </a:r>
            <a:r>
              <a:rPr lang="ru-RU" dirty="0" err="1"/>
              <a:t>sitting</a:t>
            </a:r>
            <a:r>
              <a:rPr lang="ru-RU" dirty="0"/>
              <a:t>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window</a:t>
            </a:r>
            <a:r>
              <a:rPr lang="ru-RU" dirty="0"/>
              <a:t>. - Она сидела </a:t>
            </a:r>
            <a:r>
              <a:rPr lang="ru-RU" b="1" dirty="0"/>
              <a:t>около </a:t>
            </a:r>
            <a:r>
              <a:rPr lang="ru-RU" dirty="0"/>
              <a:t>окна.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camp</a:t>
            </a:r>
            <a:r>
              <a:rPr lang="ru-RU" dirty="0"/>
              <a:t> </a:t>
            </a:r>
            <a:r>
              <a:rPr lang="ru-RU" dirty="0" err="1"/>
              <a:t>was</a:t>
            </a:r>
            <a:r>
              <a:rPr lang="ru-RU" dirty="0"/>
              <a:t> </a:t>
            </a:r>
            <a:r>
              <a:rPr lang="ru-RU" dirty="0" err="1"/>
              <a:t>set</a:t>
            </a:r>
            <a:r>
              <a:rPr lang="ru-RU" dirty="0"/>
              <a:t>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river</a:t>
            </a:r>
            <a:r>
              <a:rPr lang="ru-RU" dirty="0"/>
              <a:t>. - Лагерь был </a:t>
            </a:r>
            <a:r>
              <a:rPr lang="ru-RU" dirty="0" err="1"/>
              <a:t>разбит</a:t>
            </a:r>
            <a:r>
              <a:rPr lang="ru-RU" b="1" dirty="0" err="1"/>
              <a:t>у</a:t>
            </a:r>
            <a:r>
              <a:rPr lang="ru-RU" b="1" dirty="0"/>
              <a:t> </a:t>
            </a:r>
            <a:r>
              <a:rPr lang="ru-RU" dirty="0"/>
              <a:t>реки. </a:t>
            </a:r>
            <a:br>
              <a:rPr lang="ru-RU" dirty="0"/>
            </a:br>
            <a:r>
              <a:rPr lang="ru-RU" dirty="0"/>
              <a:t> б) со значением </a:t>
            </a:r>
            <a:r>
              <a:rPr lang="ru-RU" i="1" dirty="0"/>
              <a:t>мимо </a:t>
            </a:r>
            <a:r>
              <a:rPr lang="ru-RU" dirty="0"/>
              <a:t>(наряду с предлогом </a:t>
            </a:r>
            <a:r>
              <a:rPr lang="ru-RU" b="1" dirty="0" err="1"/>
              <a:t>past</a:t>
            </a:r>
            <a:r>
              <a:rPr lang="ru-RU" b="1" dirty="0"/>
              <a:t> </a:t>
            </a:r>
            <a:r>
              <a:rPr lang="ru-RU" dirty="0"/>
              <a:t>):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walked</a:t>
            </a:r>
            <a:r>
              <a:rPr lang="ru-RU" dirty="0"/>
              <a:t>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 err="1"/>
              <a:t>me</a:t>
            </a:r>
            <a:r>
              <a:rPr lang="ru-RU" dirty="0"/>
              <a:t> </a:t>
            </a:r>
            <a:r>
              <a:rPr lang="ru-RU" dirty="0" err="1"/>
              <a:t>without</a:t>
            </a:r>
            <a:r>
              <a:rPr lang="ru-RU" dirty="0"/>
              <a:t> </a:t>
            </a:r>
            <a:r>
              <a:rPr lang="ru-RU" dirty="0" err="1"/>
              <a:t>saying</a:t>
            </a:r>
            <a:r>
              <a:rPr lang="ru-RU" dirty="0"/>
              <a:t> "</a:t>
            </a:r>
            <a:r>
              <a:rPr lang="ru-RU" dirty="0" err="1"/>
              <a:t>hello</a:t>
            </a:r>
            <a:r>
              <a:rPr lang="ru-RU" dirty="0"/>
              <a:t>". - Она прошла мимо меня, не сказав "Привет".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/>
              <a:t>может быть также наречием со значением </a:t>
            </a:r>
            <a:r>
              <a:rPr lang="ru-RU" i="1" dirty="0"/>
              <a:t>мимо. </a:t>
            </a:r>
            <a:r>
              <a:rPr lang="ru-RU" dirty="0"/>
              <a:t>В этом случае (наряду с </a:t>
            </a:r>
            <a:r>
              <a:rPr lang="ru-RU" b="1" dirty="0" err="1"/>
              <a:t>past</a:t>
            </a:r>
            <a:r>
              <a:rPr lang="ru-RU" b="1" dirty="0"/>
              <a:t> </a:t>
            </a:r>
            <a:r>
              <a:rPr lang="ru-RU" dirty="0"/>
              <a:t>) оно используется при глаголах, выражающих движение: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walked</a:t>
            </a:r>
            <a:r>
              <a:rPr lang="ru-RU" dirty="0"/>
              <a:t> (</a:t>
            </a:r>
            <a:r>
              <a:rPr lang="ru-RU" dirty="0" err="1"/>
              <a:t>run</a:t>
            </a:r>
            <a:r>
              <a:rPr lang="ru-RU" dirty="0"/>
              <a:t>, </a:t>
            </a:r>
            <a:r>
              <a:rPr lang="ru-RU" dirty="0" err="1"/>
              <a:t>drove</a:t>
            </a:r>
            <a:r>
              <a:rPr lang="ru-RU" dirty="0"/>
              <a:t>) </a:t>
            </a:r>
            <a:r>
              <a:rPr lang="ru-RU" b="1" dirty="0" err="1"/>
              <a:t>by</a:t>
            </a:r>
            <a:r>
              <a:rPr lang="ru-RU" b="1" dirty="0"/>
              <a:t> </a:t>
            </a:r>
            <a:r>
              <a:rPr lang="ru-RU" dirty="0" err="1"/>
              <a:t>without</a:t>
            </a:r>
            <a:r>
              <a:rPr lang="ru-RU" dirty="0"/>
              <a:t> </a:t>
            </a:r>
            <a:r>
              <a:rPr lang="ru-RU" dirty="0" err="1"/>
              <a:t>saying</a:t>
            </a:r>
            <a:r>
              <a:rPr lang="ru-RU" dirty="0"/>
              <a:t> a </a:t>
            </a:r>
            <a:r>
              <a:rPr lang="ru-RU" dirty="0" err="1"/>
              <a:t>word</a:t>
            </a:r>
            <a:r>
              <a:rPr lang="ru-RU" dirty="0"/>
              <a:t>. - Она прошла (пробежала, проехала) </a:t>
            </a:r>
            <a:r>
              <a:rPr lang="ru-RU" b="1" dirty="0"/>
              <a:t>мимо </a:t>
            </a:r>
            <a:r>
              <a:rPr lang="ru-RU" dirty="0"/>
              <a:t>, не сказав ни слова.</a:t>
            </a:r>
          </a:p>
        </p:txBody>
      </p:sp>
    </p:spTree>
    <p:extLst>
      <p:ext uri="{BB962C8B-B14F-4D97-AF65-F5344CB8AC3E}">
        <p14:creationId xmlns:p14="http://schemas.microsoft.com/office/powerpoint/2010/main" val="412468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44976888"/>
              </p:ext>
            </p:extLst>
          </p:nvPr>
        </p:nvGraphicFramePr>
        <p:xfrm>
          <a:off x="477077" y="2356834"/>
          <a:ext cx="10919793" cy="4501165"/>
        </p:xfrm>
        <a:graphic>
          <a:graphicData uri="http://schemas.openxmlformats.org/drawingml/2006/table">
            <a:tbl>
              <a:tblPr/>
              <a:tblGrid>
                <a:gridCol w="3639931"/>
                <a:gridCol w="3639931"/>
                <a:gridCol w="3639931"/>
              </a:tblGrid>
              <a:tr h="562645">
                <a:tc>
                  <a:txBody>
                    <a:bodyPr/>
                    <a:lstStyle/>
                    <a:p>
                      <a:r>
                        <a:rPr lang="ru-RU" sz="1400" b="1"/>
                        <a:t>to divide (multiply) by </a:t>
                      </a:r>
                      <a:r>
                        <a:rPr lang="ru-RU" sz="1400"/>
                        <a:t>- делить (множить) на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/>
                        <a:t>Divide (multiply) </a:t>
                      </a:r>
                      <a:r>
                        <a:rPr lang="en-US" sz="1400"/>
                        <a:t>this number </a:t>
                      </a:r>
                      <a:r>
                        <a:rPr lang="en-US" sz="1400" b="1"/>
                        <a:t>by </a:t>
                      </a:r>
                      <a:r>
                        <a:rPr lang="en-US" sz="1400"/>
                        <a:t>two.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/>
                        <a:t>Разделите (помножьте) </a:t>
                      </a:r>
                      <a:r>
                        <a:rPr lang="ru-RU" sz="1400"/>
                        <a:t>это число </a:t>
                      </a:r>
                      <a:r>
                        <a:rPr lang="ru-RU" sz="1400" b="1"/>
                        <a:t>на </a:t>
                      </a:r>
                      <a:r>
                        <a:rPr lang="ru-RU" sz="1400"/>
                        <a:t>два.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687937">
                <a:tc>
                  <a:txBody>
                    <a:bodyPr/>
                    <a:lstStyle/>
                    <a:p>
                      <a:r>
                        <a:rPr lang="ru-RU" sz="1400" b="1"/>
                        <a:t>to increase (decrease, rise, exceed) by </a:t>
                      </a:r>
                      <a:r>
                        <a:rPr lang="ru-RU" sz="1400"/>
                        <a:t>- увеличивать, - ся (уменьшать, -ся, повышаться, превышать) на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Last year we </a:t>
                      </a:r>
                      <a:r>
                        <a:rPr lang="en-US" sz="1400" b="1"/>
                        <a:t>increased</a:t>
                      </a:r>
                      <a:r>
                        <a:rPr lang="en-US" sz="1400"/>
                        <a:t>the output </a:t>
                      </a:r>
                      <a:r>
                        <a:rPr lang="en-US" sz="1400" b="1"/>
                        <a:t>by </a:t>
                      </a:r>
                      <a:r>
                        <a:rPr lang="en-US" sz="1400"/>
                        <a:t>20 per cent.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/>
                        <a:t>В прошлом году мы увеличили выпуск продукции на 20 процентов.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62645">
                <a:tc>
                  <a:txBody>
                    <a:bodyPr/>
                    <a:lstStyle/>
                    <a:p>
                      <a:r>
                        <a:rPr lang="en-US" sz="1400" b="1"/>
                        <a:t>to judge by </a:t>
                      </a:r>
                      <a:r>
                        <a:rPr lang="en-US" sz="1400"/>
                        <a:t>- судить по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Do not judge him by appearance.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/>
                        <a:t>Не судите его по внешности.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969">
                <a:tc>
                  <a:txBody>
                    <a:bodyPr/>
                    <a:lstStyle/>
                    <a:p>
                      <a:r>
                        <a:rPr lang="ru-RU" sz="1400" b="1"/>
                        <a:t>To mean by </a:t>
                      </a:r>
                      <a:r>
                        <a:rPr lang="ru-RU" sz="1400"/>
                        <a:t>- подразумевать под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What do you </a:t>
                      </a:r>
                      <a:r>
                        <a:rPr lang="en-US" sz="1400" b="1"/>
                        <a:t>mean by</a:t>
                      </a:r>
                      <a:r>
                        <a:rPr lang="en-US" sz="1400"/>
                        <a:t>that?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/>
                        <a:t>Что вы </a:t>
                      </a:r>
                      <a:r>
                        <a:rPr lang="ru-RU" sz="1400" b="1"/>
                        <a:t>подразумеваете под</a:t>
                      </a:r>
                      <a:r>
                        <a:rPr lang="ru-RU" sz="1400"/>
                        <a:t>этим?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43969">
                <a:tc>
                  <a:txBody>
                    <a:bodyPr/>
                    <a:lstStyle/>
                    <a:p>
                      <a:r>
                        <a:rPr lang="ru-RU" sz="1400"/>
                        <a:t>To take (seize, hold, pull) by - взять (схватить, держать, тянуть) за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She </a:t>
                      </a:r>
                      <a:r>
                        <a:rPr lang="en-US" sz="1400" b="1"/>
                        <a:t>took </a:t>
                      </a:r>
                      <a:r>
                        <a:rPr lang="en-US" sz="1400"/>
                        <a:t>a child </a:t>
                      </a:r>
                      <a:r>
                        <a:rPr lang="en-US" sz="1400" b="1"/>
                        <a:t>by </a:t>
                      </a:r>
                      <a:r>
                        <a:rPr lang="en-US" sz="1400"/>
                        <a:t>arm and crossed the road.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/>
                        <a:t>Она </a:t>
                      </a:r>
                      <a:r>
                        <a:rPr lang="ru-RU" sz="1400" b="1" dirty="0"/>
                        <a:t>взяла </a:t>
                      </a:r>
                      <a:r>
                        <a:rPr lang="ru-RU" sz="1400" dirty="0"/>
                        <a:t>ребенка </a:t>
                      </a:r>
                      <a:r>
                        <a:rPr lang="ru-RU" sz="1400" b="1" dirty="0"/>
                        <a:t>за </a:t>
                      </a:r>
                      <a:r>
                        <a:rPr lang="ru-RU" sz="1400" dirty="0"/>
                        <a:t>руку и перешла дорогу.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-3005900" y="-48399"/>
            <a:ext cx="19522556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Глаголы, употребляемые с предлогом </a:t>
            </a:r>
            <a:r>
              <a:rPr kumimoji="0" lang="ru-RU" altLang="ru-RU" sz="1000" b="0" i="1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by:</a:t>
            </a: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ru-RU" altLang="ru-RU" sz="1000" b="0" i="0" u="none" strike="noStrike" cap="none" normalizeH="0" baseline="0" smtClean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155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Выражения с предлогом </a:t>
            </a:r>
            <a:r>
              <a:rPr lang="de-DE" b="1" i="1" dirty="0" err="1"/>
              <a:t>by</a:t>
            </a:r>
            <a:r>
              <a:rPr lang="de-DE" b="1" dirty="0"/>
              <a:t/>
            </a:r>
            <a:br>
              <a:rPr lang="de-DE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500"/>
            <a:ext cx="10371638" cy="4067756"/>
          </a:xfrm>
        </p:spPr>
        <p:txBody>
          <a:bodyPr>
            <a:normAutofit fontScale="62500" lnSpcReduction="20000"/>
          </a:bodyPr>
          <a:lstStyle/>
          <a:p>
            <a:r>
              <a:rPr lang="de-DE" dirty="0"/>
              <a:t> </a:t>
            </a:r>
            <a:r>
              <a:rPr lang="de-DE" b="1" dirty="0" err="1"/>
              <a:t>by</a:t>
            </a:r>
            <a:r>
              <a:rPr lang="de-DE" b="1" dirty="0"/>
              <a:t> all </a:t>
            </a:r>
            <a:r>
              <a:rPr lang="de-DE" b="1" dirty="0" err="1"/>
              <a:t>means</a:t>
            </a:r>
            <a:r>
              <a:rPr lang="de-DE" b="1" dirty="0"/>
              <a:t> </a:t>
            </a:r>
            <a:r>
              <a:rPr lang="de-DE" dirty="0"/>
              <a:t>1) </a:t>
            </a:r>
            <a:r>
              <a:rPr lang="ru-RU" dirty="0"/>
              <a:t>любым способом 2) любой ценой, во что бы то ни стало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accident</a:t>
            </a:r>
            <a:r>
              <a:rPr lang="de-DE" b="1" dirty="0"/>
              <a:t> </a:t>
            </a:r>
            <a:r>
              <a:rPr lang="ru-RU" dirty="0"/>
              <a:t>случайно, нечаянно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 </a:t>
            </a:r>
            <a:r>
              <a:rPr lang="ru-RU" dirty="0"/>
              <a:t>вскоре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and</a:t>
            </a:r>
            <a:r>
              <a:rPr lang="de-DE" b="1" dirty="0"/>
              <a:t> large </a:t>
            </a:r>
            <a:r>
              <a:rPr lang="ru-RU" dirty="0"/>
              <a:t>в общем и целом, в общем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any</a:t>
            </a:r>
            <a:r>
              <a:rPr lang="de-DE" b="1" dirty="0"/>
              <a:t> </a:t>
            </a:r>
            <a:r>
              <a:rPr lang="de-DE" b="1" dirty="0" err="1"/>
              <a:t>means</a:t>
            </a:r>
            <a:r>
              <a:rPr lang="de-DE" b="1" dirty="0"/>
              <a:t> </a:t>
            </a:r>
            <a:r>
              <a:rPr lang="ru-RU" dirty="0"/>
              <a:t>каким бы то ни было образом; любым способом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a </a:t>
            </a:r>
            <a:r>
              <a:rPr lang="de-DE" b="1" dirty="0" err="1"/>
              <a:t>fluke</a:t>
            </a:r>
            <a:r>
              <a:rPr lang="de-DE" b="1" dirty="0"/>
              <a:t> </a:t>
            </a:r>
            <a:r>
              <a:rPr lang="ru-RU" dirty="0"/>
              <a:t>по счастливой случайности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a </a:t>
            </a:r>
            <a:r>
              <a:rPr lang="de-DE" b="1" dirty="0" err="1"/>
              <a:t>hair</a:t>
            </a:r>
            <a:r>
              <a:rPr lang="de-DE" b="1" dirty="0"/>
              <a:t> </a:t>
            </a:r>
            <a:r>
              <a:rPr lang="ru-RU" b="1" dirty="0"/>
              <a:t>чуть-чуть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a </a:t>
            </a:r>
            <a:r>
              <a:rPr lang="de-DE" b="1" dirty="0" err="1"/>
              <a:t>majority</a:t>
            </a:r>
            <a:r>
              <a:rPr lang="de-DE" b="1" dirty="0"/>
              <a:t> </a:t>
            </a:r>
            <a:r>
              <a:rPr lang="ru-RU" dirty="0"/>
              <a:t>большинством голосов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chance</a:t>
            </a:r>
            <a:r>
              <a:rPr lang="de-DE" b="1" dirty="0"/>
              <a:t> </a:t>
            </a:r>
            <a:r>
              <a:rPr lang="ru-RU" dirty="0"/>
              <a:t>случайно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cash </a:t>
            </a:r>
            <a:r>
              <a:rPr lang="ru-RU" dirty="0"/>
              <a:t>наличными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day</a:t>
            </a:r>
            <a:r>
              <a:rPr lang="de-DE" b="1" dirty="0"/>
              <a:t> (</a:t>
            </a:r>
            <a:r>
              <a:rPr lang="de-DE" b="1" dirty="0" err="1"/>
              <a:t>night</a:t>
            </a:r>
            <a:r>
              <a:rPr lang="de-DE" b="1" dirty="0"/>
              <a:t>) </a:t>
            </a:r>
            <a:r>
              <a:rPr lang="ru-RU" dirty="0"/>
              <a:t>днем (ночью)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default</a:t>
            </a:r>
            <a:r>
              <a:rPr lang="de-DE" b="1" dirty="0"/>
              <a:t> </a:t>
            </a:r>
            <a:r>
              <a:rPr lang="ru-RU" dirty="0"/>
              <a:t>неявно, по умолчанию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dint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 </a:t>
            </a:r>
            <a:r>
              <a:rPr lang="ru-RU" dirty="0"/>
              <a:t>посредством, путем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error</a:t>
            </a:r>
            <a:r>
              <a:rPr lang="de-DE" b="1" dirty="0"/>
              <a:t> </a:t>
            </a:r>
            <a:r>
              <a:rPr lang="ru-RU" dirty="0"/>
              <a:t>по ошибке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day</a:t>
            </a:r>
            <a:r>
              <a:rPr lang="de-DE" b="1" dirty="0"/>
              <a:t> (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week</a:t>
            </a:r>
            <a:r>
              <a:rPr lang="de-DE" b="1" dirty="0"/>
              <a:t>) </a:t>
            </a:r>
            <a:r>
              <a:rPr lang="ru-RU" dirty="0"/>
              <a:t>поденно (</a:t>
            </a:r>
            <a:r>
              <a:rPr lang="ru-RU" dirty="0" err="1"/>
              <a:t>понедельно</a:t>
            </a:r>
            <a:r>
              <a:rPr lang="ru-RU" dirty="0"/>
              <a:t>)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heart</a:t>
            </a:r>
            <a:r>
              <a:rPr lang="de-DE" b="1" dirty="0"/>
              <a:t> </a:t>
            </a:r>
            <a:r>
              <a:rPr lang="ru-RU" dirty="0"/>
              <a:t>наизусть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land</a:t>
            </a:r>
            <a:r>
              <a:rPr lang="de-DE" b="1" dirty="0"/>
              <a:t> (</a:t>
            </a:r>
            <a:r>
              <a:rPr lang="de-DE" b="1" dirty="0" err="1"/>
              <a:t>sea</a:t>
            </a:r>
            <a:r>
              <a:rPr lang="de-DE" b="1" dirty="0"/>
              <a:t>, </a:t>
            </a:r>
            <a:r>
              <a:rPr lang="de-DE" b="1" dirty="0" err="1"/>
              <a:t>air</a:t>
            </a:r>
            <a:r>
              <a:rPr lang="de-DE" b="1" dirty="0"/>
              <a:t>) </a:t>
            </a:r>
            <a:r>
              <a:rPr lang="ru-RU" dirty="0"/>
              <a:t>сухопутным (морским, воздушным) путем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(</a:t>
            </a:r>
            <a:r>
              <a:rPr lang="de-DE" b="1" dirty="0" err="1"/>
              <a:t>electric</a:t>
            </a:r>
            <a:r>
              <a:rPr lang="de-DE" b="1" dirty="0"/>
              <a:t>) light </a:t>
            </a:r>
            <a:r>
              <a:rPr lang="ru-RU" dirty="0"/>
              <a:t>при (электрическом) свете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means</a:t>
            </a:r>
            <a:r>
              <a:rPr lang="de-DE" b="1" dirty="0"/>
              <a:t> </a:t>
            </a:r>
            <a:r>
              <a:rPr lang="de-DE" b="1" dirty="0" err="1"/>
              <a:t>of</a:t>
            </a:r>
            <a:r>
              <a:rPr lang="de-DE" b="1" dirty="0"/>
              <a:t> </a:t>
            </a:r>
            <a:r>
              <a:rPr lang="ru-RU" dirty="0"/>
              <a:t>посредством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all </a:t>
            </a:r>
            <a:r>
              <a:rPr lang="de-DE" b="1" dirty="0" err="1"/>
              <a:t>means</a:t>
            </a:r>
            <a:r>
              <a:rPr lang="de-DE" b="1" dirty="0"/>
              <a:t> </a:t>
            </a:r>
            <a:r>
              <a:rPr lang="ru-RU" dirty="0"/>
              <a:t>во что бы то ни стало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no</a:t>
            </a:r>
            <a:r>
              <a:rPr lang="de-DE" b="1" dirty="0"/>
              <a:t> </a:t>
            </a:r>
            <a:r>
              <a:rPr lang="de-DE" b="1" dirty="0" err="1"/>
              <a:t>means</a:t>
            </a:r>
            <a:r>
              <a:rPr lang="de-DE" b="1" dirty="0"/>
              <a:t> </a:t>
            </a:r>
            <a:r>
              <a:rPr lang="ru-RU" dirty="0"/>
              <a:t>ни в коем случае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/>
              <a:t>7 </a:t>
            </a:r>
            <a:r>
              <a:rPr lang="de-DE" b="1" dirty="0" err="1"/>
              <a:t>metres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 5 </a:t>
            </a:r>
            <a:r>
              <a:rPr lang="de-DE" b="1" dirty="0" err="1"/>
              <a:t>metres</a:t>
            </a:r>
            <a:r>
              <a:rPr lang="de-DE" b="1" dirty="0"/>
              <a:t> </a:t>
            </a:r>
            <a:r>
              <a:rPr lang="de-DE" dirty="0"/>
              <a:t>7 </a:t>
            </a:r>
            <a:r>
              <a:rPr lang="ru-RU" dirty="0"/>
              <a:t>метров на 5 метров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mistake</a:t>
            </a:r>
            <a:r>
              <a:rPr lang="de-DE" b="1" dirty="0"/>
              <a:t> </a:t>
            </a:r>
            <a:r>
              <a:rPr lang="de-DE" dirty="0" err="1"/>
              <a:t>no</a:t>
            </a:r>
            <a:r>
              <a:rPr lang="de-DE" dirty="0"/>
              <a:t> </a:t>
            </a:r>
            <a:r>
              <a:rPr lang="ru-RU" dirty="0"/>
              <a:t>ошибке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retail</a:t>
            </a:r>
            <a:r>
              <a:rPr lang="de-DE" b="1" dirty="0"/>
              <a:t> (</a:t>
            </a:r>
            <a:r>
              <a:rPr lang="de-DE" b="1" dirty="0" err="1"/>
              <a:t>wholesale</a:t>
            </a:r>
            <a:r>
              <a:rPr lang="de-DE" b="1" dirty="0"/>
              <a:t>) </a:t>
            </a:r>
            <a:r>
              <a:rPr lang="ru-RU" dirty="0"/>
              <a:t>в розницу (оптом)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step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step</a:t>
            </a:r>
            <a:r>
              <a:rPr lang="de-DE" b="1" dirty="0"/>
              <a:t> </a:t>
            </a:r>
            <a:r>
              <a:rPr lang="ru-RU" dirty="0"/>
              <a:t>шаг за шагом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train</a:t>
            </a:r>
            <a:r>
              <a:rPr lang="de-DE" b="1" dirty="0"/>
              <a:t> (</a:t>
            </a:r>
            <a:r>
              <a:rPr lang="de-DE" b="1" dirty="0" err="1"/>
              <a:t>bus</a:t>
            </a:r>
            <a:r>
              <a:rPr lang="de-DE" b="1" dirty="0"/>
              <a:t>, </a:t>
            </a:r>
            <a:r>
              <a:rPr lang="de-DE" b="1" dirty="0" err="1"/>
              <a:t>ship</a:t>
            </a:r>
            <a:r>
              <a:rPr lang="de-DE" b="1" dirty="0"/>
              <a:t>, </a:t>
            </a:r>
            <a:r>
              <a:rPr lang="de-DE" b="1" dirty="0" err="1"/>
              <a:t>car</a:t>
            </a:r>
            <a:r>
              <a:rPr lang="de-DE" b="1" dirty="0"/>
              <a:t>) </a:t>
            </a:r>
            <a:r>
              <a:rPr lang="ru-RU" dirty="0"/>
              <a:t>поездом (автобусом, кораблем, машиной)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way</a:t>
            </a:r>
            <a:r>
              <a:rPr lang="de-DE" b="1" dirty="0"/>
              <a:t> (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by</a:t>
            </a:r>
            <a:r>
              <a:rPr lang="de-DE" b="1" dirty="0"/>
              <a:t>) </a:t>
            </a:r>
            <a:r>
              <a:rPr lang="ru-RU" dirty="0"/>
              <a:t>между прочим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by</a:t>
            </a:r>
            <a:r>
              <a:rPr lang="de-DE" b="1" dirty="0"/>
              <a:t>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weight</a:t>
            </a:r>
            <a:r>
              <a:rPr lang="de-DE" b="1" dirty="0"/>
              <a:t> (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litre</a:t>
            </a:r>
            <a:r>
              <a:rPr lang="de-DE" b="1" dirty="0"/>
              <a:t>, </a:t>
            </a:r>
            <a:r>
              <a:rPr lang="de-DE" b="1" dirty="0" err="1"/>
              <a:t>the</a:t>
            </a:r>
            <a:r>
              <a:rPr lang="de-DE" b="1" dirty="0"/>
              <a:t> </a:t>
            </a:r>
            <a:r>
              <a:rPr lang="de-DE" b="1" dirty="0" err="1"/>
              <a:t>kilogram</a:t>
            </a:r>
            <a:r>
              <a:rPr lang="de-DE" b="1" dirty="0"/>
              <a:t>) </a:t>
            </a:r>
            <a:r>
              <a:rPr lang="ru-RU" dirty="0"/>
              <a:t>на вес (литры, килограммы)</a:t>
            </a:r>
          </a:p>
        </p:txBody>
      </p:sp>
    </p:spTree>
    <p:extLst>
      <p:ext uri="{BB962C8B-B14F-4D97-AF65-F5344CB8AC3E}">
        <p14:creationId xmlns:p14="http://schemas.microsoft.com/office/powerpoint/2010/main" val="636464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32586" y="3193961"/>
            <a:ext cx="8576816" cy="28644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solidFill>
                  <a:schemeClr val="accent2">
                    <a:lumMod val="75000"/>
                  </a:schemeClr>
                </a:solidFill>
              </a:rPr>
              <a:t>СПАСИБО ЗА ВНИМАНИЕ!!!</a:t>
            </a:r>
            <a:endParaRPr lang="ru-RU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5198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ABOUT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356834"/>
            <a:ext cx="9843604" cy="4501166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Предлог </a:t>
            </a:r>
            <a:r>
              <a:rPr lang="ru-RU" i="1" dirty="0" err="1"/>
              <a:t>about</a:t>
            </a:r>
            <a:r>
              <a:rPr lang="ru-RU" i="1" dirty="0"/>
              <a:t> </a:t>
            </a:r>
            <a:r>
              <a:rPr lang="ru-RU" dirty="0"/>
              <a:t>употребляется: </a:t>
            </a:r>
            <a:br>
              <a:rPr lang="ru-RU" dirty="0"/>
            </a:br>
            <a:r>
              <a:rPr lang="ru-RU" dirty="0"/>
              <a:t> 1. Со значением </a:t>
            </a:r>
            <a:r>
              <a:rPr lang="ru-RU" i="1" dirty="0"/>
              <a:t>о, об, относительно: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I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tell</a:t>
            </a:r>
            <a:r>
              <a:rPr lang="ru-RU" dirty="0"/>
              <a:t> </a:t>
            </a:r>
            <a:r>
              <a:rPr lang="ru-RU" dirty="0" err="1"/>
              <a:t>him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concert</a:t>
            </a:r>
            <a:r>
              <a:rPr lang="ru-RU" dirty="0"/>
              <a:t>. - Я расскажу ему </a:t>
            </a:r>
            <a:r>
              <a:rPr lang="ru-RU" b="1" dirty="0"/>
              <a:t>о </a:t>
            </a:r>
            <a:r>
              <a:rPr lang="ru-RU" dirty="0"/>
              <a:t>концерте. </a:t>
            </a:r>
            <a:br>
              <a:rPr lang="ru-RU" dirty="0"/>
            </a:br>
            <a:r>
              <a:rPr lang="ru-RU" dirty="0"/>
              <a:t> I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think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 err="1"/>
              <a:t>it</a:t>
            </a:r>
            <a:r>
              <a:rPr lang="ru-RU" dirty="0"/>
              <a:t>. - Я подумаю об этом. </a:t>
            </a:r>
            <a:br>
              <a:rPr lang="ru-RU" dirty="0"/>
            </a:br>
            <a:r>
              <a:rPr lang="ru-RU" dirty="0"/>
              <a:t> Важно отметить, что после ряда глаголов ( 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think</a:t>
            </a:r>
            <a:r>
              <a:rPr lang="ru-RU" b="1" dirty="0"/>
              <a:t>,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hear</a:t>
            </a:r>
            <a:r>
              <a:rPr lang="ru-RU" b="1" dirty="0"/>
              <a:t>,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speak</a:t>
            </a:r>
            <a:r>
              <a:rPr lang="ru-RU" b="1" dirty="0"/>
              <a:t>,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tell</a:t>
            </a:r>
            <a:r>
              <a:rPr lang="ru-RU" b="1" dirty="0"/>
              <a:t> </a:t>
            </a:r>
            <a:r>
              <a:rPr lang="ru-RU" dirty="0"/>
              <a:t>и др.) кроме предлога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/>
              <a:t>в том же значении употребляется предлог </a:t>
            </a:r>
            <a:r>
              <a:rPr lang="ru-RU" b="1" dirty="0" err="1"/>
              <a:t>of</a:t>
            </a:r>
            <a:r>
              <a:rPr lang="ru-RU" b="1" dirty="0"/>
              <a:t> </a:t>
            </a:r>
            <a:r>
              <a:rPr lang="ru-RU" dirty="0"/>
              <a:t>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speaking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 (</a:t>
            </a:r>
            <a:r>
              <a:rPr lang="ru-RU" b="1" dirty="0" err="1"/>
              <a:t>of</a:t>
            </a:r>
            <a:r>
              <a:rPr lang="ru-RU" b="1" dirty="0"/>
              <a:t>) </a:t>
            </a:r>
            <a:r>
              <a:rPr lang="ru-RU" dirty="0"/>
              <a:t>? О чем вы говорите?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are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thinking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 (</a:t>
            </a:r>
            <a:r>
              <a:rPr lang="ru-RU" b="1" dirty="0" err="1"/>
              <a:t>of</a:t>
            </a:r>
            <a:r>
              <a:rPr lang="ru-RU" b="1" dirty="0"/>
              <a:t>) </a:t>
            </a:r>
            <a:r>
              <a:rPr lang="ru-RU" dirty="0"/>
              <a:t>? О чем вы думаете? </a:t>
            </a:r>
            <a:br>
              <a:rPr lang="ru-RU" dirty="0"/>
            </a:br>
            <a:r>
              <a:rPr lang="ru-RU" dirty="0"/>
              <a:t> Но после глаголов 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think</a:t>
            </a:r>
            <a:r>
              <a:rPr lang="ru-RU" b="1" dirty="0"/>
              <a:t> </a:t>
            </a:r>
            <a:r>
              <a:rPr lang="ru-RU" i="1" dirty="0"/>
              <a:t>думать </a:t>
            </a:r>
            <a:r>
              <a:rPr lang="ru-RU" dirty="0"/>
              <a:t>в значении </a:t>
            </a:r>
            <a:r>
              <a:rPr lang="ru-RU" i="1" dirty="0"/>
              <a:t>держаться мнения, заботиться, интересоваться </a:t>
            </a:r>
            <a:r>
              <a:rPr lang="ru-RU" dirty="0"/>
              <a:t>и 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hear</a:t>
            </a:r>
            <a:r>
              <a:rPr lang="ru-RU" b="1" dirty="0"/>
              <a:t> </a:t>
            </a:r>
            <a:r>
              <a:rPr lang="ru-RU" i="1" dirty="0"/>
              <a:t>слышать </a:t>
            </a:r>
            <a:r>
              <a:rPr lang="ru-RU" dirty="0"/>
              <a:t>в значении </a:t>
            </a:r>
            <a:r>
              <a:rPr lang="ru-RU" i="1" dirty="0"/>
              <a:t>знать, обладать сведениями </a:t>
            </a:r>
            <a:r>
              <a:rPr lang="ru-RU" dirty="0"/>
              <a:t>используется только </a:t>
            </a:r>
            <a:r>
              <a:rPr lang="ru-RU" b="1" dirty="0" err="1"/>
              <a:t>of</a:t>
            </a:r>
            <a:r>
              <a:rPr lang="ru-RU" b="1" dirty="0"/>
              <a:t>: 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heard</a:t>
            </a:r>
            <a:r>
              <a:rPr lang="ru-RU" dirty="0"/>
              <a:t> </a:t>
            </a:r>
            <a:r>
              <a:rPr lang="ru-RU" b="1" dirty="0" err="1"/>
              <a:t>of</a:t>
            </a:r>
            <a:r>
              <a:rPr lang="ru-RU" b="1" dirty="0"/>
              <a:t> </a:t>
            </a:r>
            <a:r>
              <a:rPr lang="ru-RU" dirty="0" err="1"/>
              <a:t>him</a:t>
            </a:r>
            <a:r>
              <a:rPr lang="ru-RU" dirty="0"/>
              <a:t> </a:t>
            </a:r>
            <a:r>
              <a:rPr lang="ru-RU" dirty="0" err="1"/>
              <a:t>before</a:t>
            </a:r>
            <a:r>
              <a:rPr lang="ru-RU" dirty="0"/>
              <a:t>? Вы слышали </a:t>
            </a:r>
            <a:r>
              <a:rPr lang="ru-RU" b="1" dirty="0"/>
              <a:t>о </a:t>
            </a:r>
            <a:r>
              <a:rPr lang="ru-RU" dirty="0"/>
              <a:t>нем раньше?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What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 </a:t>
            </a:r>
            <a:r>
              <a:rPr lang="ru-RU" dirty="0" err="1"/>
              <a:t>think</a:t>
            </a:r>
            <a:r>
              <a:rPr lang="ru-RU" dirty="0"/>
              <a:t> </a:t>
            </a:r>
            <a:r>
              <a:rPr lang="ru-RU" b="1" dirty="0" err="1"/>
              <a:t>of</a:t>
            </a:r>
            <a:r>
              <a:rPr lang="ru-RU" b="1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picture</a:t>
            </a:r>
            <a:r>
              <a:rPr lang="ru-RU" dirty="0"/>
              <a:t>? Что Вы думаете об этой картине (Какого Вы о ней мнения?)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only</a:t>
            </a:r>
            <a:r>
              <a:rPr lang="ru-RU" dirty="0"/>
              <a:t> </a:t>
            </a:r>
            <a:r>
              <a:rPr lang="ru-RU" dirty="0" err="1"/>
              <a:t>thinks</a:t>
            </a:r>
            <a:r>
              <a:rPr lang="ru-RU" dirty="0"/>
              <a:t> </a:t>
            </a:r>
            <a:r>
              <a:rPr lang="ru-RU" b="1" dirty="0" err="1"/>
              <a:t>of</a:t>
            </a:r>
            <a:r>
              <a:rPr lang="ru-RU" b="1" dirty="0"/>
              <a:t> </a:t>
            </a:r>
            <a:r>
              <a:rPr lang="ru-RU" dirty="0" err="1"/>
              <a:t>herself</a:t>
            </a:r>
            <a:r>
              <a:rPr lang="ru-RU" dirty="0"/>
              <a:t>. Она думает только </a:t>
            </a:r>
            <a:r>
              <a:rPr lang="ru-RU" b="1" dirty="0"/>
              <a:t>о </a:t>
            </a:r>
            <a:r>
              <a:rPr lang="ru-RU" dirty="0"/>
              <a:t>себе (заботится только о себе, интересуется только собой). </a:t>
            </a:r>
            <a:br>
              <a:rPr lang="ru-RU" dirty="0"/>
            </a:br>
            <a:r>
              <a:rPr lang="ru-RU" dirty="0"/>
              <a:t> I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never</a:t>
            </a:r>
            <a:r>
              <a:rPr lang="ru-RU" dirty="0"/>
              <a:t> </a:t>
            </a:r>
            <a:r>
              <a:rPr lang="ru-RU" dirty="0" err="1"/>
              <a:t>heard</a:t>
            </a:r>
            <a:r>
              <a:rPr lang="ru-RU" dirty="0"/>
              <a:t> </a:t>
            </a:r>
            <a:r>
              <a:rPr lang="ru-RU" b="1" dirty="0" err="1"/>
              <a:t>of</a:t>
            </a:r>
            <a:r>
              <a:rPr lang="ru-RU" b="1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movie</a:t>
            </a:r>
            <a:r>
              <a:rPr lang="ru-RU" dirty="0"/>
              <a:t>. Я никогда не слышал об этом фильме. (Я не знаю этого фильма). </a:t>
            </a:r>
          </a:p>
        </p:txBody>
      </p:sp>
    </p:spTree>
    <p:extLst>
      <p:ext uri="{BB962C8B-B14F-4D97-AF65-F5344CB8AC3E}">
        <p14:creationId xmlns:p14="http://schemas.microsoft.com/office/powerpoint/2010/main" val="322831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603499"/>
            <a:ext cx="10152697" cy="408063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2. Со значением </a:t>
            </a:r>
            <a:r>
              <a:rPr lang="ru-RU" i="1" dirty="0"/>
              <a:t>вокруг, кругом, по: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walked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park</a:t>
            </a:r>
            <a:r>
              <a:rPr lang="ru-RU" dirty="0"/>
              <a:t>. - Он гулял по парку.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They</a:t>
            </a:r>
            <a:r>
              <a:rPr lang="ru-RU" dirty="0"/>
              <a:t> </a:t>
            </a:r>
            <a:r>
              <a:rPr lang="ru-RU" dirty="0" err="1"/>
              <a:t>were</a:t>
            </a:r>
            <a:r>
              <a:rPr lang="ru-RU" dirty="0"/>
              <a:t> </a:t>
            </a:r>
            <a:r>
              <a:rPr lang="ru-RU" dirty="0" err="1"/>
              <a:t>driving</a:t>
            </a:r>
            <a:r>
              <a:rPr lang="ru-RU" dirty="0"/>
              <a:t> </a:t>
            </a:r>
            <a:r>
              <a:rPr lang="ru-RU" b="1" dirty="0" err="1"/>
              <a:t>around</a:t>
            </a:r>
            <a:r>
              <a:rPr lang="ru-RU" b="1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town</a:t>
            </a:r>
            <a:r>
              <a:rPr lang="ru-RU" dirty="0"/>
              <a:t>. - Они катались </a:t>
            </a:r>
            <a:r>
              <a:rPr lang="ru-RU" b="1" dirty="0"/>
              <a:t>вокруг </a:t>
            </a:r>
            <a:r>
              <a:rPr lang="ru-RU" dirty="0"/>
              <a:t>города. </a:t>
            </a:r>
            <a:br>
              <a:rPr lang="ru-RU" dirty="0"/>
            </a:b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 3. Со значением </a:t>
            </a:r>
            <a:r>
              <a:rPr lang="ru-RU" i="1" dirty="0"/>
              <a:t>приблизительно, около: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was</a:t>
            </a:r>
            <a:r>
              <a:rPr lang="ru-RU" dirty="0"/>
              <a:t>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 err="1"/>
              <a:t>midnight</a:t>
            </a:r>
            <a:r>
              <a:rPr lang="ru-RU" dirty="0"/>
              <a:t>. - Было </a:t>
            </a:r>
            <a:r>
              <a:rPr lang="ru-RU" b="1" dirty="0"/>
              <a:t>около </a:t>
            </a:r>
            <a:r>
              <a:rPr lang="ru-RU" dirty="0"/>
              <a:t>полуночи.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hundred</a:t>
            </a:r>
            <a:r>
              <a:rPr lang="ru-RU" dirty="0"/>
              <a:t> </a:t>
            </a:r>
            <a:r>
              <a:rPr lang="ru-RU" dirty="0" err="1"/>
              <a:t>people</a:t>
            </a:r>
            <a:r>
              <a:rPr lang="ru-RU" dirty="0"/>
              <a:t> </a:t>
            </a:r>
            <a:r>
              <a:rPr lang="ru-RU" dirty="0" err="1"/>
              <a:t>came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party</a:t>
            </a:r>
            <a:r>
              <a:rPr lang="ru-RU" dirty="0"/>
              <a:t>. - </a:t>
            </a:r>
            <a:r>
              <a:rPr lang="ru-RU" b="1" dirty="0"/>
              <a:t>Около </a:t>
            </a:r>
            <a:r>
              <a:rPr lang="ru-RU" dirty="0"/>
              <a:t>сотни людей пришло на вечеринку. </a:t>
            </a:r>
            <a:br>
              <a:rPr lang="ru-RU" dirty="0"/>
            </a:b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 В сочетании с глаголами движения </a:t>
            </a:r>
            <a:r>
              <a:rPr lang="ru-RU" b="1" dirty="0" err="1"/>
              <a:t>about</a:t>
            </a:r>
            <a:r>
              <a:rPr lang="ru-RU" b="1" dirty="0"/>
              <a:t> </a:t>
            </a:r>
            <a:r>
              <a:rPr lang="ru-RU" dirty="0"/>
              <a:t>может быть также наречием и тогда оно употребляется со значением </a:t>
            </a:r>
            <a:r>
              <a:rPr lang="ru-RU" i="1" dirty="0"/>
              <a:t>кругом, вокруг. </a:t>
            </a:r>
            <a:r>
              <a:rPr lang="ru-RU" dirty="0"/>
              <a:t>Оно выражает движение в ту и другую сторону (зачастую без какой-либо определенной цели):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children</a:t>
            </a:r>
            <a:r>
              <a:rPr lang="ru-RU" dirty="0"/>
              <a:t> </a:t>
            </a:r>
            <a:r>
              <a:rPr lang="ru-RU" dirty="0" err="1"/>
              <a:t>were</a:t>
            </a:r>
            <a:r>
              <a:rPr lang="ru-RU" dirty="0"/>
              <a:t> </a:t>
            </a:r>
            <a:r>
              <a:rPr lang="ru-RU" dirty="0" err="1"/>
              <a:t>running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garden</a:t>
            </a:r>
            <a:r>
              <a:rPr lang="ru-RU" dirty="0"/>
              <a:t>. - Дети бегали (туда-сюда, вокруг) по саду.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walked</a:t>
            </a:r>
            <a:r>
              <a:rPr lang="ru-RU" dirty="0"/>
              <a:t> </a:t>
            </a:r>
            <a:r>
              <a:rPr lang="ru-RU" dirty="0" err="1"/>
              <a:t>about</a:t>
            </a:r>
            <a:r>
              <a:rPr lang="ru-RU" dirty="0"/>
              <a:t> </a:t>
            </a:r>
            <a:r>
              <a:rPr lang="ru-RU" dirty="0" err="1"/>
              <a:t>in</a:t>
            </a:r>
            <a:r>
              <a:rPr lang="ru-RU" dirty="0"/>
              <a:t> </a:t>
            </a:r>
            <a:r>
              <a:rPr lang="ru-RU" dirty="0" err="1"/>
              <a:t>excitement</a:t>
            </a:r>
            <a:r>
              <a:rPr lang="ru-RU" dirty="0"/>
              <a:t>. - Она ходила (в ту и другую сторону, туда-сюда) в волнении.</a:t>
            </a:r>
          </a:p>
        </p:txBody>
      </p:sp>
    </p:spTree>
    <p:extLst>
      <p:ext uri="{BB962C8B-B14F-4D97-AF65-F5344CB8AC3E}">
        <p14:creationId xmlns:p14="http://schemas.microsoft.com/office/powerpoint/2010/main" val="3448459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Выражения с </a:t>
            </a:r>
            <a:r>
              <a:rPr lang="de-DE" b="1" i="1" dirty="0" err="1"/>
              <a:t>about</a:t>
            </a:r>
            <a:r>
              <a:rPr lang="de-DE" b="1" i="1" dirty="0"/>
              <a:t>:</a:t>
            </a:r>
            <a:r>
              <a:rPr lang="de-DE" b="1" dirty="0"/>
              <a:t/>
            </a:r>
            <a:br>
              <a:rPr lang="de-DE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2524259"/>
            <a:ext cx="9946635" cy="4095482"/>
          </a:xfrm>
        </p:spPr>
        <p:txBody>
          <a:bodyPr>
            <a:normAutofit/>
          </a:bodyPr>
          <a:lstStyle/>
          <a:p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be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(</a:t>
            </a:r>
            <a:r>
              <a:rPr lang="ru-RU" dirty="0"/>
              <a:t>с последующим инфинитивом) - собираться (сделать что-либо);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/>
              <a:t>The </a:t>
            </a:r>
            <a:r>
              <a:rPr lang="de-DE" dirty="0" err="1"/>
              <a:t>child</a:t>
            </a:r>
            <a:r>
              <a:rPr lang="de-DE" dirty="0"/>
              <a:t> </a:t>
            </a:r>
            <a:r>
              <a:rPr lang="de-DE" i="1" dirty="0"/>
              <a:t>was </a:t>
            </a:r>
            <a:r>
              <a:rPr lang="de-DE" i="1" dirty="0" err="1"/>
              <a:t>about</a:t>
            </a:r>
            <a:r>
              <a:rPr lang="de-DE" i="1" dirty="0"/>
              <a:t> </a:t>
            </a:r>
            <a:r>
              <a:rPr lang="de-DE" i="1" dirty="0" err="1"/>
              <a:t>to</a:t>
            </a:r>
            <a:r>
              <a:rPr lang="de-DE" i="1" dirty="0"/>
              <a:t> </a:t>
            </a:r>
            <a:r>
              <a:rPr lang="de-DE" dirty="0" err="1"/>
              <a:t>cry</a:t>
            </a:r>
            <a:r>
              <a:rPr lang="de-DE" dirty="0"/>
              <a:t> </a:t>
            </a:r>
            <a:r>
              <a:rPr lang="de-DE" dirty="0" err="1"/>
              <a:t>when</a:t>
            </a:r>
            <a:r>
              <a:rPr lang="de-DE" dirty="0"/>
              <a:t> I </a:t>
            </a:r>
            <a:r>
              <a:rPr lang="de-DE" dirty="0" err="1"/>
              <a:t>came</a:t>
            </a:r>
            <a:r>
              <a:rPr lang="de-DE" dirty="0"/>
              <a:t>. </a:t>
            </a:r>
            <a:r>
              <a:rPr lang="ru-RU" dirty="0"/>
              <a:t>Когда я пришла, ребенок </a:t>
            </a:r>
            <a:r>
              <a:rPr lang="ru-RU" i="1" dirty="0"/>
              <a:t>собирался </a:t>
            </a:r>
            <a:r>
              <a:rPr lang="ru-RU" dirty="0"/>
              <a:t>плакать (почти расплакался).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To</a:t>
            </a:r>
            <a:r>
              <a:rPr lang="de-DE" b="1" dirty="0"/>
              <a:t> </a:t>
            </a:r>
            <a:r>
              <a:rPr lang="de-DE" b="1" dirty="0" err="1"/>
              <a:t>be</a:t>
            </a:r>
            <a:r>
              <a:rPr lang="de-DE" b="1" dirty="0"/>
              <a:t> out </a:t>
            </a:r>
            <a:r>
              <a:rPr lang="de-DE" b="1" dirty="0" err="1"/>
              <a:t>and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- 1) </a:t>
            </a:r>
            <a:r>
              <a:rPr lang="ru-RU" dirty="0"/>
              <a:t>поправиться после болезни; 2) объездить, попутешествовать;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To</a:t>
            </a:r>
            <a:r>
              <a:rPr lang="de-DE" b="1" dirty="0"/>
              <a:t> bring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</a:t>
            </a:r>
            <a:r>
              <a:rPr lang="ru-RU" dirty="0"/>
              <a:t>осуществлять, приводить к, вызывать;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/>
              <a:t>The </a:t>
            </a:r>
            <a:r>
              <a:rPr lang="de-DE" dirty="0" err="1"/>
              <a:t>social</a:t>
            </a:r>
            <a:r>
              <a:rPr lang="de-DE" dirty="0"/>
              <a:t> </a:t>
            </a:r>
            <a:r>
              <a:rPr lang="de-DE" dirty="0" err="1"/>
              <a:t>crisis</a:t>
            </a:r>
            <a:r>
              <a:rPr lang="de-DE" dirty="0"/>
              <a:t> </a:t>
            </a:r>
            <a:r>
              <a:rPr lang="de-DE" i="1" dirty="0" err="1"/>
              <a:t>brought</a:t>
            </a:r>
            <a:r>
              <a:rPr lang="de-DE" i="1" dirty="0"/>
              <a:t> </a:t>
            </a:r>
            <a:r>
              <a:rPr lang="de-DE" i="1" dirty="0" err="1"/>
              <a:t>about</a:t>
            </a:r>
            <a:r>
              <a:rPr lang="de-DE" i="1" dirty="0"/>
              <a:t> </a:t>
            </a:r>
            <a:r>
              <a:rPr lang="de-DE" dirty="0" err="1"/>
              <a:t>the</a:t>
            </a:r>
            <a:r>
              <a:rPr lang="de-DE" dirty="0"/>
              <a:t> fall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government</a:t>
            </a:r>
            <a:r>
              <a:rPr lang="de-DE" dirty="0"/>
              <a:t>. </a:t>
            </a:r>
            <a:r>
              <a:rPr lang="ru-RU" dirty="0"/>
              <a:t>Социальный кризис </a:t>
            </a:r>
            <a:r>
              <a:rPr lang="ru-RU" i="1" dirty="0"/>
              <a:t>привел к </a:t>
            </a:r>
            <a:r>
              <a:rPr lang="ru-RU" dirty="0"/>
              <a:t>отставке правительства.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To</a:t>
            </a:r>
            <a:r>
              <a:rPr lang="de-DE" b="1" dirty="0"/>
              <a:t> bring </a:t>
            </a:r>
            <a:r>
              <a:rPr lang="de-DE" b="1" dirty="0" err="1"/>
              <a:t>one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</a:t>
            </a:r>
            <a:r>
              <a:rPr lang="ru-RU" dirty="0"/>
              <a:t>ставить на ноги, вылечивать;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/>
              <a:t>The </a:t>
            </a:r>
            <a:r>
              <a:rPr lang="de-DE" b="1" dirty="0" err="1"/>
              <a:t>other</a:t>
            </a:r>
            <a:r>
              <a:rPr lang="de-DE" b="1" dirty="0"/>
              <a:t> </a:t>
            </a:r>
            <a:r>
              <a:rPr lang="de-DE" b="1" dirty="0" err="1"/>
              <a:t>way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</a:t>
            </a:r>
            <a:r>
              <a:rPr lang="ru-RU" dirty="0"/>
              <a:t>прямо наоборот;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/>
              <a:t>The </a:t>
            </a:r>
            <a:r>
              <a:rPr lang="de-DE" b="1" dirty="0" err="1"/>
              <a:t>right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</a:t>
            </a:r>
            <a:r>
              <a:rPr lang="ru-RU" dirty="0"/>
              <a:t>в противоположном направлении, от ворот поворот;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/>
              <a:t>The </a:t>
            </a:r>
            <a:r>
              <a:rPr lang="de-DE" b="1" dirty="0" err="1"/>
              <a:t>wrong</a:t>
            </a:r>
            <a:r>
              <a:rPr lang="de-DE" b="1" dirty="0"/>
              <a:t> </a:t>
            </a:r>
            <a:r>
              <a:rPr lang="de-DE" b="1" dirty="0" err="1"/>
              <a:t>way</a:t>
            </a:r>
            <a:r>
              <a:rPr lang="de-DE" b="1" dirty="0"/>
              <a:t> </a:t>
            </a:r>
            <a:r>
              <a:rPr lang="de-DE" b="1" dirty="0" err="1"/>
              <a:t>about</a:t>
            </a:r>
            <a:r>
              <a:rPr lang="de-DE" b="1" dirty="0"/>
              <a:t> </a:t>
            </a:r>
            <a:r>
              <a:rPr lang="de-DE" dirty="0"/>
              <a:t>- </a:t>
            </a:r>
            <a:r>
              <a:rPr lang="ru-RU" dirty="0"/>
              <a:t>задом наперед, шиворот навыворот, не с того конца</a:t>
            </a:r>
          </a:p>
        </p:txBody>
      </p:sp>
    </p:spTree>
    <p:extLst>
      <p:ext uri="{BB962C8B-B14F-4D97-AF65-F5344CB8AC3E}">
        <p14:creationId xmlns:p14="http://schemas.microsoft.com/office/powerpoint/2010/main" val="1890094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21218" y="2343955"/>
            <a:ext cx="10393250" cy="4185633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Предлог</a:t>
            </a:r>
            <a:r>
              <a:rPr lang="ru-RU" i="1" dirty="0" err="1"/>
              <a:t>for</a:t>
            </a:r>
            <a:r>
              <a:rPr lang="ru-RU" i="1" dirty="0"/>
              <a:t> </a:t>
            </a:r>
            <a:r>
              <a:rPr lang="ru-RU" dirty="0"/>
              <a:t>используется: </a:t>
            </a:r>
            <a:br>
              <a:rPr lang="ru-RU" dirty="0"/>
            </a:br>
            <a:r>
              <a:rPr lang="ru-RU" dirty="0"/>
              <a:t> 1. В значении </a:t>
            </a:r>
            <a:r>
              <a:rPr lang="ru-RU" i="1" dirty="0"/>
              <a:t>для: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I </a:t>
            </a:r>
            <a:r>
              <a:rPr lang="ru-RU" dirty="0" err="1"/>
              <a:t>will</a:t>
            </a:r>
            <a:r>
              <a:rPr lang="ru-RU" dirty="0"/>
              <a:t> </a:t>
            </a:r>
            <a:r>
              <a:rPr lang="ru-RU" dirty="0" err="1"/>
              <a:t>do</a:t>
            </a:r>
            <a:r>
              <a:rPr lang="ru-RU" dirty="0"/>
              <a:t> </a:t>
            </a:r>
            <a:r>
              <a:rPr lang="ru-RU" dirty="0" err="1"/>
              <a:t>everything</a:t>
            </a:r>
            <a:r>
              <a:rPr lang="ru-RU" dirty="0"/>
              <a:t> I </a:t>
            </a:r>
            <a:r>
              <a:rPr lang="ru-RU" dirty="0" err="1"/>
              <a:t>can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you</a:t>
            </a:r>
            <a:r>
              <a:rPr lang="ru-RU" dirty="0"/>
              <a:t>. - Я сделаю </a:t>
            </a:r>
            <a:r>
              <a:rPr lang="ru-RU" b="1" dirty="0"/>
              <a:t>для </a:t>
            </a:r>
            <a:r>
              <a:rPr lang="ru-RU" dirty="0"/>
              <a:t>вас все, что смогу.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a </a:t>
            </a:r>
            <a:r>
              <a:rPr lang="ru-RU" dirty="0" err="1"/>
              <a:t>great</a:t>
            </a:r>
            <a:r>
              <a:rPr lang="ru-RU" dirty="0"/>
              <a:t> </a:t>
            </a:r>
            <a:r>
              <a:rPr lang="ru-RU" dirty="0" err="1"/>
              <a:t>pleasure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me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meet</a:t>
            </a:r>
            <a:r>
              <a:rPr lang="ru-RU" dirty="0"/>
              <a:t> </a:t>
            </a:r>
            <a:r>
              <a:rPr lang="ru-RU" dirty="0" err="1"/>
              <a:t>you</a:t>
            </a:r>
            <a:r>
              <a:rPr lang="ru-RU" dirty="0"/>
              <a:t>. - Это большое удовольствие для меня встретиться с вами.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message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you</a:t>
            </a:r>
            <a:r>
              <a:rPr lang="ru-RU" dirty="0"/>
              <a:t>. - Это сообщение для вас.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room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used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our</a:t>
            </a:r>
            <a:r>
              <a:rPr lang="ru-RU" dirty="0"/>
              <a:t> </a:t>
            </a:r>
            <a:r>
              <a:rPr lang="ru-RU" dirty="0" err="1"/>
              <a:t>meetings</a:t>
            </a:r>
            <a:r>
              <a:rPr lang="ru-RU" dirty="0"/>
              <a:t>. - Эта комната используется для наших встреч (собраний). </a:t>
            </a:r>
            <a:br>
              <a:rPr lang="ru-RU" dirty="0"/>
            </a:br>
            <a:r>
              <a:rPr lang="ru-RU" dirty="0"/>
              <a:t>  </a:t>
            </a:r>
            <a:br>
              <a:rPr lang="ru-RU" dirty="0"/>
            </a:br>
            <a:r>
              <a:rPr lang="ru-RU" dirty="0"/>
              <a:t> 2. Для обозначения времени: </a:t>
            </a:r>
            <a:br>
              <a:rPr lang="ru-RU" dirty="0"/>
            </a:br>
            <a:r>
              <a:rPr lang="ru-RU" dirty="0"/>
              <a:t> а) со значением </a:t>
            </a:r>
            <a:r>
              <a:rPr lang="ru-RU" i="1" dirty="0"/>
              <a:t>в течение, </a:t>
            </a:r>
            <a:r>
              <a:rPr lang="ru-RU" dirty="0"/>
              <a:t>при указании, как долго длится действие. </a:t>
            </a:r>
            <a:br>
              <a:rPr lang="ru-RU" dirty="0"/>
            </a:br>
            <a:r>
              <a:rPr lang="ru-RU" dirty="0"/>
              <a:t> В этом случае предлог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, как и предлог </a:t>
            </a:r>
            <a:r>
              <a:rPr lang="ru-RU" i="1" dirty="0"/>
              <a:t>в течение </a:t>
            </a:r>
            <a:r>
              <a:rPr lang="ru-RU" dirty="0"/>
              <a:t>в русском языке, может опускаться: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She'll</a:t>
            </a:r>
            <a:r>
              <a:rPr lang="ru-RU" dirty="0"/>
              <a:t> </a:t>
            </a:r>
            <a:r>
              <a:rPr lang="ru-RU" dirty="0" err="1"/>
              <a:t>stay</a:t>
            </a:r>
            <a:r>
              <a:rPr lang="ru-RU" dirty="0"/>
              <a:t> </a:t>
            </a:r>
            <a:r>
              <a:rPr lang="ru-RU" dirty="0" err="1"/>
              <a:t>here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a </a:t>
            </a:r>
            <a:r>
              <a:rPr lang="ru-RU" dirty="0" err="1"/>
              <a:t>couple</a:t>
            </a:r>
            <a:r>
              <a:rPr lang="ru-RU" dirty="0"/>
              <a:t> </a:t>
            </a:r>
            <a:r>
              <a:rPr lang="ru-RU" dirty="0" err="1"/>
              <a:t>days</a:t>
            </a:r>
            <a:r>
              <a:rPr lang="ru-RU" dirty="0"/>
              <a:t>. - Она останется здесь </a:t>
            </a:r>
            <a:r>
              <a:rPr lang="ru-RU" b="1" dirty="0"/>
              <a:t>в течение </a:t>
            </a:r>
            <a:r>
              <a:rPr lang="ru-RU" dirty="0"/>
              <a:t>пары дней.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She</a:t>
            </a:r>
            <a:r>
              <a:rPr lang="ru-RU" dirty="0"/>
              <a:t> </a:t>
            </a:r>
            <a:r>
              <a:rPr lang="ru-RU" dirty="0" err="1"/>
              <a:t>studied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</a:t>
            </a:r>
            <a:r>
              <a:rPr lang="ru-RU" dirty="0" err="1"/>
              <a:t>the</a:t>
            </a:r>
            <a:r>
              <a:rPr lang="ru-RU" dirty="0"/>
              <a:t> </a:t>
            </a:r>
            <a:r>
              <a:rPr lang="ru-RU" dirty="0" err="1"/>
              <a:t>university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5 </a:t>
            </a:r>
            <a:r>
              <a:rPr lang="ru-RU" dirty="0" err="1"/>
              <a:t>years</a:t>
            </a:r>
            <a:r>
              <a:rPr lang="ru-RU" dirty="0"/>
              <a:t>. - Она училась в университете </a:t>
            </a:r>
            <a:r>
              <a:rPr lang="ru-RU" b="1" dirty="0"/>
              <a:t>в течение </a:t>
            </a:r>
            <a:r>
              <a:rPr lang="ru-RU" dirty="0"/>
              <a:t>пяти лет. </a:t>
            </a:r>
            <a:br>
              <a:rPr lang="ru-RU" dirty="0"/>
            </a:br>
            <a:r>
              <a:rPr lang="ru-RU" dirty="0"/>
              <a:t> б) со значением </a:t>
            </a:r>
            <a:r>
              <a:rPr lang="ru-RU" i="1" dirty="0"/>
              <a:t>на </a:t>
            </a:r>
            <a:r>
              <a:rPr lang="ru-RU" dirty="0"/>
              <a:t>для указания срока или момента (на три дня, на два месяца, на час и т.д.)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He</a:t>
            </a:r>
            <a:r>
              <a:rPr lang="ru-RU" dirty="0"/>
              <a:t> </a:t>
            </a:r>
            <a:r>
              <a:rPr lang="ru-RU" dirty="0" err="1"/>
              <a:t>went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London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two</a:t>
            </a:r>
            <a:r>
              <a:rPr lang="ru-RU" dirty="0"/>
              <a:t> </a:t>
            </a:r>
            <a:r>
              <a:rPr lang="ru-RU" dirty="0" err="1"/>
              <a:t>months</a:t>
            </a:r>
            <a:r>
              <a:rPr lang="ru-RU" dirty="0"/>
              <a:t>. - Он уехал в Лондон </a:t>
            </a:r>
            <a:r>
              <a:rPr lang="ru-RU" b="1" dirty="0"/>
              <a:t>на </a:t>
            </a:r>
            <a:r>
              <a:rPr lang="ru-RU" dirty="0"/>
              <a:t>два месяца.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We</a:t>
            </a:r>
            <a:r>
              <a:rPr lang="ru-RU" dirty="0"/>
              <a:t> </a:t>
            </a:r>
            <a:r>
              <a:rPr lang="ru-RU" dirty="0" err="1"/>
              <a:t>have</a:t>
            </a:r>
            <a:r>
              <a:rPr lang="ru-RU" dirty="0"/>
              <a:t> </a:t>
            </a:r>
            <a:r>
              <a:rPr lang="ru-RU" dirty="0" err="1"/>
              <a:t>agreed</a:t>
            </a:r>
            <a:r>
              <a:rPr lang="ru-RU" dirty="0"/>
              <a:t> </a:t>
            </a:r>
            <a:r>
              <a:rPr lang="ru-RU" dirty="0" err="1"/>
              <a:t>to</a:t>
            </a:r>
            <a:r>
              <a:rPr lang="ru-RU" dirty="0"/>
              <a:t> </a:t>
            </a:r>
            <a:r>
              <a:rPr lang="ru-RU" dirty="0" err="1"/>
              <a:t>stay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a </a:t>
            </a:r>
            <a:r>
              <a:rPr lang="ru-RU" dirty="0" err="1"/>
              <a:t>one</a:t>
            </a:r>
            <a:r>
              <a:rPr lang="ru-RU" dirty="0"/>
              <a:t> </a:t>
            </a:r>
            <a:r>
              <a:rPr lang="ru-RU" dirty="0" err="1"/>
              <a:t>more</a:t>
            </a:r>
            <a:r>
              <a:rPr lang="ru-RU" dirty="0"/>
              <a:t> </a:t>
            </a:r>
            <a:r>
              <a:rPr lang="ru-RU" dirty="0" err="1"/>
              <a:t>week</a:t>
            </a:r>
            <a:r>
              <a:rPr lang="ru-RU" dirty="0"/>
              <a:t>. - Мы согласились остаться еще </a:t>
            </a:r>
            <a:r>
              <a:rPr lang="ru-RU" b="1" dirty="0"/>
              <a:t>на </a:t>
            </a:r>
            <a:r>
              <a:rPr lang="ru-RU" dirty="0"/>
              <a:t>одну неделю. </a:t>
            </a:r>
          </a:p>
        </p:txBody>
      </p:sp>
    </p:spTree>
    <p:extLst>
      <p:ext uri="{BB962C8B-B14F-4D97-AF65-F5344CB8AC3E}">
        <p14:creationId xmlns:p14="http://schemas.microsoft.com/office/powerpoint/2010/main" val="2602642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07224" y="2318197"/>
            <a:ext cx="9869361" cy="4250027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3. Со значением </a:t>
            </a:r>
            <a:r>
              <a:rPr lang="ru-RU" i="1" dirty="0"/>
              <a:t>за </a:t>
            </a:r>
            <a:r>
              <a:rPr lang="ru-RU" dirty="0"/>
              <a:t>для обозначения: </a:t>
            </a:r>
            <a:br>
              <a:rPr lang="ru-RU" dirty="0"/>
            </a:br>
            <a:r>
              <a:rPr lang="ru-RU" dirty="0"/>
              <a:t> а) возмещения, цены: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/>
              <a:t>I </a:t>
            </a:r>
            <a:r>
              <a:rPr lang="de-DE" dirty="0" err="1"/>
              <a:t>bought</a:t>
            </a:r>
            <a:r>
              <a:rPr lang="de-DE" dirty="0"/>
              <a:t> </a:t>
            </a:r>
            <a:r>
              <a:rPr lang="de-DE" dirty="0" err="1"/>
              <a:t>this</a:t>
            </a:r>
            <a:r>
              <a:rPr lang="de-DE" dirty="0"/>
              <a:t> </a:t>
            </a:r>
            <a:r>
              <a:rPr lang="de-DE" dirty="0" err="1"/>
              <a:t>book</a:t>
            </a:r>
            <a:r>
              <a:rPr lang="de-DE" dirty="0"/>
              <a:t> on a </a:t>
            </a:r>
            <a:r>
              <a:rPr lang="de-DE" dirty="0" err="1"/>
              <a:t>sale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/>
              <a:t>a </a:t>
            </a:r>
            <a:r>
              <a:rPr lang="de-DE" dirty="0" err="1"/>
              <a:t>couple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dollars</a:t>
            </a:r>
            <a:r>
              <a:rPr lang="de-DE" dirty="0"/>
              <a:t>. - </a:t>
            </a:r>
            <a:r>
              <a:rPr lang="ru-RU" dirty="0"/>
              <a:t>Я купил эту книгу на распродаже за пару долларов.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 err="1"/>
              <a:t>Have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paid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room</a:t>
            </a:r>
            <a:r>
              <a:rPr lang="de-DE" dirty="0"/>
              <a:t>? - </a:t>
            </a:r>
            <a:r>
              <a:rPr lang="ru-RU" dirty="0"/>
              <a:t>Ты платил за комнату? </a:t>
            </a:r>
            <a:br>
              <a:rPr lang="ru-RU" dirty="0"/>
            </a:br>
            <a:r>
              <a:rPr lang="ru-RU" dirty="0"/>
              <a:t> б) лица ли предмета для которого или в пользу которого </a:t>
            </a:r>
            <a:br>
              <a:rPr lang="ru-RU" dirty="0"/>
            </a:br>
            <a:r>
              <a:rPr lang="ru-RU" dirty="0"/>
              <a:t> совершается действие (в этом случае </a:t>
            </a:r>
            <a:r>
              <a:rPr lang="de-DE" i="1" dirty="0" err="1"/>
              <a:t>for</a:t>
            </a:r>
            <a:r>
              <a:rPr lang="de-DE" i="1" dirty="0"/>
              <a:t> </a:t>
            </a:r>
            <a:r>
              <a:rPr lang="ru-RU" dirty="0"/>
              <a:t>противоположен предлогу </a:t>
            </a:r>
            <a:r>
              <a:rPr lang="de-DE" i="1" dirty="0" err="1"/>
              <a:t>against</a:t>
            </a:r>
            <a:r>
              <a:rPr lang="de-DE" i="1" dirty="0"/>
              <a:t>):</a:t>
            </a:r>
            <a:r>
              <a:rPr lang="de-DE" dirty="0"/>
              <a:t> </a:t>
            </a:r>
            <a:br>
              <a:rPr lang="de-DE" dirty="0"/>
            </a:br>
            <a:r>
              <a:rPr lang="de-DE" dirty="0"/>
              <a:t> He </a:t>
            </a:r>
            <a:r>
              <a:rPr lang="de-DE" dirty="0" err="1"/>
              <a:t>voted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/>
              <a:t>a </a:t>
            </a:r>
            <a:r>
              <a:rPr lang="de-DE" dirty="0" err="1"/>
              <a:t>new</a:t>
            </a:r>
            <a:r>
              <a:rPr lang="de-DE" dirty="0"/>
              <a:t> </a:t>
            </a:r>
            <a:r>
              <a:rPr lang="de-DE" dirty="0" err="1"/>
              <a:t>proposal</a:t>
            </a:r>
            <a:r>
              <a:rPr lang="de-DE" dirty="0"/>
              <a:t>. - </a:t>
            </a:r>
            <a:r>
              <a:rPr lang="ru-RU" dirty="0"/>
              <a:t>Он проголосовал за новое предложение.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/>
              <a:t>He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ready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give</a:t>
            </a:r>
            <a:r>
              <a:rPr lang="de-DE" dirty="0"/>
              <a:t> </a:t>
            </a:r>
            <a:r>
              <a:rPr lang="de-DE" dirty="0" err="1"/>
              <a:t>everything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family</a:t>
            </a:r>
            <a:r>
              <a:rPr lang="de-DE" dirty="0"/>
              <a:t> (</a:t>
            </a:r>
            <a:r>
              <a:rPr lang="de-DE" dirty="0" err="1"/>
              <a:t>country</a:t>
            </a:r>
            <a:r>
              <a:rPr lang="de-DE" dirty="0"/>
              <a:t>). - </a:t>
            </a:r>
            <a:r>
              <a:rPr lang="ru-RU" dirty="0"/>
              <a:t>Он готов отдать все за свою семью (страну). </a:t>
            </a:r>
            <a:br>
              <a:rPr lang="ru-RU" dirty="0"/>
            </a:br>
            <a:r>
              <a:rPr lang="ru-RU" dirty="0"/>
              <a:t> в) причины: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 err="1"/>
              <a:t>his</a:t>
            </a:r>
            <a:r>
              <a:rPr lang="de-DE" dirty="0"/>
              <a:t> </a:t>
            </a:r>
            <a:r>
              <a:rPr lang="de-DE" dirty="0" err="1"/>
              <a:t>achievements</a:t>
            </a:r>
            <a:r>
              <a:rPr lang="de-DE" dirty="0"/>
              <a:t> he </a:t>
            </a:r>
            <a:r>
              <a:rPr lang="de-DE" dirty="0" err="1"/>
              <a:t>has</a:t>
            </a:r>
            <a:r>
              <a:rPr lang="de-DE" dirty="0"/>
              <a:t> </a:t>
            </a:r>
            <a:r>
              <a:rPr lang="de-DE" dirty="0" err="1"/>
              <a:t>been</a:t>
            </a:r>
            <a:r>
              <a:rPr lang="de-DE" dirty="0"/>
              <a:t> </a:t>
            </a:r>
            <a:r>
              <a:rPr lang="de-DE" dirty="0" err="1"/>
              <a:t>awarded</a:t>
            </a:r>
            <a:r>
              <a:rPr lang="de-DE" dirty="0"/>
              <a:t> a premium. - </a:t>
            </a:r>
            <a:r>
              <a:rPr lang="ru-RU" dirty="0"/>
              <a:t>За его достижения его наградили премией. </a:t>
            </a:r>
            <a:br>
              <a:rPr lang="ru-RU" dirty="0"/>
            </a:br>
            <a:r>
              <a:rPr lang="ru-RU" dirty="0"/>
              <a:t> 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 err="1"/>
              <a:t>breaking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law</a:t>
            </a:r>
            <a:r>
              <a:rPr lang="de-DE" dirty="0"/>
              <a:t> he was </a:t>
            </a:r>
            <a:r>
              <a:rPr lang="de-DE" dirty="0" err="1"/>
              <a:t>taken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police</a:t>
            </a:r>
            <a:r>
              <a:rPr lang="de-DE" dirty="0"/>
              <a:t> </a:t>
            </a:r>
            <a:r>
              <a:rPr lang="de-DE" dirty="0" err="1"/>
              <a:t>station</a:t>
            </a:r>
            <a:r>
              <a:rPr lang="de-DE" dirty="0"/>
              <a:t>. - 3a </a:t>
            </a:r>
            <a:r>
              <a:rPr lang="ru-RU" dirty="0"/>
              <a:t>нарушение закона его взяли в полицейский участок. </a:t>
            </a:r>
            <a:br>
              <a:rPr lang="ru-RU" dirty="0"/>
            </a:br>
            <a:r>
              <a:rPr lang="ru-RU" dirty="0"/>
              <a:t> г) цели: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 err="1"/>
              <a:t>We</a:t>
            </a:r>
            <a:r>
              <a:rPr lang="de-DE" dirty="0"/>
              <a:t> </a:t>
            </a:r>
            <a:r>
              <a:rPr lang="de-DE" dirty="0" err="1"/>
              <a:t>sent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/>
              <a:t>a </a:t>
            </a:r>
            <a:r>
              <a:rPr lang="de-DE" dirty="0" err="1"/>
              <a:t>doctor</a:t>
            </a:r>
            <a:r>
              <a:rPr lang="de-DE" dirty="0"/>
              <a:t>. - </a:t>
            </a:r>
            <a:r>
              <a:rPr lang="ru-RU" dirty="0"/>
              <a:t>Мы послали за доктором. </a:t>
            </a:r>
            <a:br>
              <a:rPr lang="ru-RU" dirty="0"/>
            </a:br>
            <a:r>
              <a:rPr lang="ru-RU" dirty="0"/>
              <a:t> </a:t>
            </a:r>
            <a:r>
              <a:rPr lang="de-DE" dirty="0" err="1"/>
              <a:t>I'll</a:t>
            </a:r>
            <a:r>
              <a:rPr lang="de-DE" dirty="0"/>
              <a:t> </a:t>
            </a:r>
            <a:r>
              <a:rPr lang="de-DE" dirty="0" err="1"/>
              <a:t>call</a:t>
            </a:r>
            <a:r>
              <a:rPr lang="de-DE" dirty="0"/>
              <a:t> </a:t>
            </a:r>
            <a:r>
              <a:rPr lang="de-DE" b="1" dirty="0" err="1"/>
              <a:t>for</a:t>
            </a:r>
            <a:r>
              <a:rPr lang="de-DE" b="1" dirty="0"/>
              <a:t> </a:t>
            </a:r>
            <a:r>
              <a:rPr lang="de-DE" dirty="0" err="1"/>
              <a:t>you</a:t>
            </a:r>
            <a:r>
              <a:rPr lang="de-DE" dirty="0"/>
              <a:t>. - </a:t>
            </a:r>
            <a:r>
              <a:rPr lang="ru-RU" dirty="0"/>
              <a:t>Я зайду за вами. </a:t>
            </a:r>
          </a:p>
        </p:txBody>
      </p:sp>
    </p:spTree>
    <p:extLst>
      <p:ext uri="{BB962C8B-B14F-4D97-AF65-F5344CB8AC3E}">
        <p14:creationId xmlns:p14="http://schemas.microsoft.com/office/powerpoint/2010/main" val="1885609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Если предлог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ставиться перед существительным или местоимением в сочетании с инфинитивом, </a:t>
            </a:r>
            <a:r>
              <a:rPr lang="ru-RU" dirty="0" smtClean="0"/>
              <a:t>то</a:t>
            </a:r>
            <a:r>
              <a:rPr lang="en-US" dirty="0" smtClean="0"/>
              <a:t> </a:t>
            </a:r>
            <a:r>
              <a:rPr lang="ru-RU" b="1" dirty="0" err="1" smtClean="0"/>
              <a:t>for</a:t>
            </a:r>
            <a:r>
              <a:rPr lang="ru-RU" b="1" dirty="0"/>
              <a:t> </a:t>
            </a:r>
            <a:r>
              <a:rPr lang="ru-RU" dirty="0"/>
              <a:t>указывает на лицо или предмет, к которому имеет отношение действие, выраженное инфинитивом: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There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no</a:t>
            </a:r>
            <a:r>
              <a:rPr lang="ru-RU" dirty="0"/>
              <a:t> </a:t>
            </a:r>
            <a:r>
              <a:rPr lang="ru-RU" dirty="0" err="1"/>
              <a:t>need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 </a:t>
            </a:r>
            <a:r>
              <a:rPr lang="ru-RU" b="1" dirty="0" err="1"/>
              <a:t>your</a:t>
            </a:r>
            <a:r>
              <a:rPr lang="ru-RU" b="1" dirty="0"/>
              <a:t> </a:t>
            </a:r>
            <a:r>
              <a:rPr lang="ru-RU" b="1" dirty="0" err="1"/>
              <a:t>mother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go</a:t>
            </a:r>
            <a:r>
              <a:rPr lang="ru-RU" b="1" dirty="0"/>
              <a:t> </a:t>
            </a:r>
            <a:r>
              <a:rPr lang="ru-RU" dirty="0" err="1"/>
              <a:t>there</a:t>
            </a:r>
            <a:r>
              <a:rPr lang="ru-RU" dirty="0"/>
              <a:t>. - Вашей матери нет необходимости идти туда.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necessary</a:t>
            </a:r>
            <a:r>
              <a:rPr lang="ru-RU" dirty="0"/>
              <a:t> </a:t>
            </a:r>
            <a:r>
              <a:rPr lang="ru-RU" b="1" dirty="0" err="1"/>
              <a:t>for</a:t>
            </a:r>
            <a:r>
              <a:rPr lang="ru-RU" b="1" dirty="0"/>
              <a:t> </a:t>
            </a:r>
            <a:r>
              <a:rPr lang="ru-RU" b="1" dirty="0" err="1"/>
              <a:t>them</a:t>
            </a:r>
            <a:r>
              <a:rPr lang="ru-RU" b="1" dirty="0"/>
              <a:t> </a:t>
            </a:r>
            <a:r>
              <a:rPr lang="ru-RU" b="1" dirty="0" err="1"/>
              <a:t>to</a:t>
            </a:r>
            <a:r>
              <a:rPr lang="ru-RU" b="1" dirty="0"/>
              <a:t> </a:t>
            </a:r>
            <a:r>
              <a:rPr lang="ru-RU" b="1" dirty="0" err="1"/>
              <a:t>be</a:t>
            </a:r>
            <a:r>
              <a:rPr lang="ru-RU" b="1" dirty="0"/>
              <a:t> </a:t>
            </a:r>
            <a:r>
              <a:rPr lang="ru-RU" dirty="0" err="1"/>
              <a:t>back</a:t>
            </a:r>
            <a:r>
              <a:rPr lang="ru-RU" dirty="0"/>
              <a:t> </a:t>
            </a:r>
            <a:r>
              <a:rPr lang="ru-RU" dirty="0" err="1"/>
              <a:t>home</a:t>
            </a:r>
            <a:r>
              <a:rPr lang="ru-RU" dirty="0"/>
              <a:t> </a:t>
            </a:r>
            <a:r>
              <a:rPr lang="ru-RU" dirty="0" err="1"/>
              <a:t>at</a:t>
            </a:r>
            <a:r>
              <a:rPr lang="ru-RU" dirty="0"/>
              <a:t> 9 </a:t>
            </a:r>
            <a:r>
              <a:rPr lang="ru-RU" dirty="0" err="1"/>
              <a:t>p.m</a:t>
            </a:r>
            <a:r>
              <a:rPr lang="ru-RU" dirty="0"/>
              <a:t>. - Необходимо, чтобы они вернулись домой в 9 вечера. </a:t>
            </a:r>
            <a:br>
              <a:rPr lang="ru-RU" dirty="0"/>
            </a:br>
            <a:r>
              <a:rPr lang="ru-RU" dirty="0"/>
              <a:t> 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/>
              <a:t>используется также в качестве союза и имеет в этом случае значение </a:t>
            </a:r>
            <a:r>
              <a:rPr lang="ru-RU" i="1" dirty="0"/>
              <a:t>так как: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 </a:t>
            </a:r>
            <a:r>
              <a:rPr lang="ru-RU" dirty="0" err="1"/>
              <a:t>This</a:t>
            </a:r>
            <a:r>
              <a:rPr lang="ru-RU" dirty="0"/>
              <a:t> </a:t>
            </a:r>
            <a:r>
              <a:rPr lang="ru-RU" dirty="0" err="1"/>
              <a:t>is</a:t>
            </a:r>
            <a:r>
              <a:rPr lang="ru-RU" dirty="0"/>
              <a:t> </a:t>
            </a:r>
            <a:r>
              <a:rPr lang="ru-RU" dirty="0" err="1"/>
              <a:t>not</a:t>
            </a:r>
            <a:r>
              <a:rPr lang="ru-RU" dirty="0"/>
              <a:t> a </a:t>
            </a:r>
            <a:r>
              <a:rPr lang="ru-RU" dirty="0" err="1"/>
              <a:t>problem</a:t>
            </a:r>
            <a:r>
              <a:rPr lang="ru-RU" dirty="0"/>
              <a:t>, </a:t>
            </a:r>
            <a:r>
              <a:rPr lang="ru-RU" b="1" dirty="0" err="1"/>
              <a:t>for</a:t>
            </a:r>
            <a:r>
              <a:rPr lang="ru-RU" b="1" dirty="0"/>
              <a:t> </a:t>
            </a:r>
            <a:r>
              <a:rPr lang="ru-RU" dirty="0" err="1"/>
              <a:t>it</a:t>
            </a:r>
            <a:r>
              <a:rPr lang="ru-RU" dirty="0"/>
              <a:t> </a:t>
            </a:r>
            <a:r>
              <a:rPr lang="ru-RU" dirty="0" err="1"/>
              <a:t>doesn't</a:t>
            </a:r>
            <a:r>
              <a:rPr lang="ru-RU" dirty="0"/>
              <a:t> </a:t>
            </a:r>
            <a:r>
              <a:rPr lang="ru-RU" dirty="0" err="1"/>
              <a:t>influence</a:t>
            </a:r>
            <a:r>
              <a:rPr lang="ru-RU" dirty="0"/>
              <a:t> </a:t>
            </a:r>
            <a:r>
              <a:rPr lang="ru-RU" dirty="0" err="1"/>
              <a:t>our</a:t>
            </a:r>
            <a:r>
              <a:rPr lang="ru-RU" dirty="0"/>
              <a:t> </a:t>
            </a:r>
            <a:r>
              <a:rPr lang="ru-RU" dirty="0" err="1"/>
              <a:t>future</a:t>
            </a:r>
            <a:r>
              <a:rPr lang="ru-RU" dirty="0"/>
              <a:t>. - Это не проблема, </a:t>
            </a:r>
            <a:r>
              <a:rPr lang="ru-RU" b="1" dirty="0"/>
              <a:t>так как </a:t>
            </a:r>
            <a:r>
              <a:rPr lang="ru-RU" dirty="0"/>
              <a:t>это не влияет на наше будущее</a:t>
            </a:r>
            <a:r>
              <a:rPr lang="ru-RU" dirty="0" smtClean="0"/>
              <a:t>.</a:t>
            </a: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778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Глаголы, прилагательные и существительные, употребляемые с предлогом </a:t>
            </a:r>
            <a:r>
              <a:rPr lang="ru-RU" b="1" i="1" dirty="0" err="1"/>
              <a:t>for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7220275"/>
              </p:ext>
            </p:extLst>
          </p:nvPr>
        </p:nvGraphicFramePr>
        <p:xfrm>
          <a:off x="425004" y="2482850"/>
          <a:ext cx="10753857" cy="4375149"/>
        </p:xfrm>
        <a:graphic>
          <a:graphicData uri="http://schemas.openxmlformats.org/drawingml/2006/table">
            <a:tbl>
              <a:tblPr/>
              <a:tblGrid>
                <a:gridCol w="3584619"/>
                <a:gridCol w="3584619"/>
                <a:gridCol w="3584619"/>
              </a:tblGrid>
              <a:tr h="920255">
                <a:tc>
                  <a:txBody>
                    <a:bodyPr/>
                    <a:lstStyle/>
                    <a:p>
                      <a:r>
                        <a:rPr lang="ru-RU" sz="1200" b="1" dirty="0" err="1"/>
                        <a:t>to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ask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for</a:t>
                      </a:r>
                      <a:r>
                        <a:rPr lang="ru-RU" sz="1200" b="1" dirty="0"/>
                        <a:t> </a:t>
                      </a:r>
                      <a:r>
                        <a:rPr lang="ru-RU" sz="1200" dirty="0"/>
                        <a:t>- просить что-л.; спросить кого-л. (заявить о желании видеть кого-л.)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He asked me for some money.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Он попросил у меня денег.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ru-RU" sz="1200" b="1"/>
                        <a:t>to care for </a:t>
                      </a:r>
                      <a:r>
                        <a:rPr lang="ru-RU" sz="1200"/>
                        <a:t>- любить, нравиться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 do not care for dogs.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Мне не нравятся собаки.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ru-RU" sz="1200" b="1" dirty="0" err="1"/>
                        <a:t>to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call</a:t>
                      </a:r>
                      <a:r>
                        <a:rPr lang="ru-RU" sz="1200" b="1" dirty="0"/>
                        <a:t> </a:t>
                      </a:r>
                      <a:r>
                        <a:rPr lang="ru-RU" sz="1200" b="1" dirty="0" err="1"/>
                        <a:t>for</a:t>
                      </a:r>
                      <a:r>
                        <a:rPr lang="ru-RU" sz="1200" b="1" dirty="0"/>
                        <a:t> </a:t>
                      </a:r>
                      <a:r>
                        <a:rPr lang="ru-RU" sz="1200" dirty="0"/>
                        <a:t>- заходить за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I'll call for you tomorrow morning.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Я зайду за тобой завтра утром.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ru-RU" sz="1200" b="1"/>
                        <a:t>to depart for </a:t>
                      </a:r>
                      <a:r>
                        <a:rPr lang="ru-RU" sz="1200"/>
                        <a:t>- отправляться 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The train is departing for Washington.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Поезд отправляется в Вашингтон.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ru-RU" sz="1200" b="1"/>
                        <a:t>to exchange for </a:t>
                      </a:r>
                      <a:r>
                        <a:rPr lang="ru-RU" sz="1200"/>
                        <a:t>- обменивать на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Do you exchange dollars for euros here?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Вы меняете доллары на евро здесь?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33998">
                <a:tc>
                  <a:txBody>
                    <a:bodyPr/>
                    <a:lstStyle/>
                    <a:p>
                      <a:r>
                        <a:rPr lang="ru-RU" sz="1200" b="1"/>
                        <a:t>to hope for </a:t>
                      </a:r>
                      <a:r>
                        <a:rPr lang="ru-RU" sz="1200"/>
                        <a:t>- надеяться на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 am hoping for the best.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Я надеюсь на лучшее.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ru-RU" sz="1200" b="1"/>
                        <a:t>to be late for </a:t>
                      </a:r>
                      <a:r>
                        <a:rPr lang="ru-RU" sz="1200"/>
                        <a:t>- опаздывать на, к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She is always late for classes.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Она всегда опаздывает на занятия.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en-US" sz="1200" b="1"/>
                        <a:t>to leave for </a:t>
                      </a:r>
                      <a:r>
                        <a:rPr lang="en-US" sz="1200"/>
                        <a:t>- уезжать в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I am leaving for New York tomorrow.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/>
                        <a:t>Завтра я уезжаю в Нью-Йорк.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0128">
                <a:tc>
                  <a:txBody>
                    <a:bodyPr/>
                    <a:lstStyle/>
                    <a:p>
                      <a:r>
                        <a:rPr lang="de-DE" sz="1200" b="1"/>
                        <a:t>to look for </a:t>
                      </a:r>
                      <a:r>
                        <a:rPr lang="de-DE" sz="1200"/>
                        <a:t>- </a:t>
                      </a:r>
                      <a:r>
                        <a:rPr lang="ru-RU" sz="1200"/>
                        <a:t>искать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/>
                        <a:t>He is looking for his glasses.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/>
                        <a:t>Он ищет свои очки.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8876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54954" y="978794"/>
            <a:ext cx="8825659" cy="5041006"/>
          </a:xfrm>
        </p:spPr>
        <p:txBody>
          <a:bodyPr>
            <a:normAutofit fontScale="70000" lnSpcReduction="20000"/>
          </a:bodyPr>
          <a:lstStyle/>
          <a:p>
            <a:r>
              <a:rPr lang="ru-RU" sz="2000" b="1" dirty="0">
                <a:solidFill>
                  <a:schemeClr val="bg1"/>
                </a:solidFill>
              </a:rPr>
              <a:t>Выражения с предлогом </a:t>
            </a:r>
            <a:r>
              <a:rPr lang="de-DE" sz="2000" b="1" i="1" dirty="0" err="1">
                <a:solidFill>
                  <a:schemeClr val="bg1"/>
                </a:solidFill>
              </a:rPr>
              <a:t>for</a:t>
            </a:r>
            <a:endParaRPr lang="de-DE" sz="2000" b="1" dirty="0">
              <a:solidFill>
                <a:schemeClr val="bg1"/>
              </a:solidFill>
            </a:endParaRPr>
          </a:p>
          <a:p>
            <a:r>
              <a:rPr lang="de-DE" dirty="0">
                <a:solidFill>
                  <a:srgbClr val="00B050"/>
                </a:solidFill>
              </a:rPr>
              <a:t/>
            </a:r>
            <a:br>
              <a:rPr lang="de-DE" dirty="0">
                <a:solidFill>
                  <a:srgbClr val="00B050"/>
                </a:solidFill>
              </a:rPr>
            </a:br>
            <a:r>
              <a:rPr lang="de-DE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change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для разнообразия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day</a:t>
            </a:r>
            <a:r>
              <a:rPr lang="de-DE" b="1" dirty="0">
                <a:solidFill>
                  <a:srgbClr val="00B050"/>
                </a:solidFill>
              </a:rPr>
              <a:t> / </a:t>
            </a:r>
            <a:r>
              <a:rPr lang="de-DE" b="1" dirty="0" err="1">
                <a:solidFill>
                  <a:srgbClr val="00B050"/>
                </a:solidFill>
              </a:rPr>
              <a:t>night</a:t>
            </a:r>
            <a:r>
              <a:rPr lang="de-DE" b="1" dirty="0">
                <a:solidFill>
                  <a:srgbClr val="00B050"/>
                </a:solidFill>
              </a:rPr>
              <a:t> / </a:t>
            </a:r>
            <a:r>
              <a:rPr lang="de-DE" b="1" dirty="0" err="1">
                <a:solidFill>
                  <a:srgbClr val="00B050"/>
                </a:solidFill>
              </a:rPr>
              <a:t>week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 день / ночь / неделю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good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while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 довольно долгий срок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good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purpose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с благими намерениями, с благой целью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lark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шутки ради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little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 короткое время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rainy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day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 черный день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while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 время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wonder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как это ни странно, каким-то чудом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account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of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somebody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за счет кого-либо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all I </a:t>
            </a:r>
            <a:r>
              <a:rPr lang="de-DE" b="1" dirty="0" err="1">
                <a:solidFill>
                  <a:srgbClr val="00B050"/>
                </a:solidFill>
              </a:rPr>
              <a:t>know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насколько мне известно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ever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навсегда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ever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and</a:t>
            </a:r>
            <a:r>
              <a:rPr lang="de-DE" b="1" dirty="0">
                <a:solidFill>
                  <a:srgbClr val="00B050"/>
                </a:solidFill>
              </a:rPr>
              <a:t> a </a:t>
            </a:r>
            <a:r>
              <a:rPr lang="de-DE" b="1" dirty="0" err="1">
                <a:solidFill>
                  <a:srgbClr val="00B050"/>
                </a:solidFill>
              </a:rPr>
              <a:t>day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de-DE" dirty="0">
                <a:solidFill>
                  <a:srgbClr val="00B050"/>
                </a:solidFill>
              </a:rPr>
              <a:t>1) </a:t>
            </a:r>
            <a:r>
              <a:rPr lang="ru-RU" dirty="0">
                <a:solidFill>
                  <a:srgbClr val="00B050"/>
                </a:solidFill>
              </a:rPr>
              <a:t>навсегда, навечно; 2) беспрестанно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instance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например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example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например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free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бесплатно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fun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веселья ради, шутки ради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God's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sake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ради бога, ради всего святого (для выражения раздражения, досады, мольбы)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nothing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зря, без пользы; даром; из-за пустяка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the</a:t>
            </a:r>
            <a:r>
              <a:rPr lang="de-DE" b="1" dirty="0">
                <a:solidFill>
                  <a:srgbClr val="00B050"/>
                </a:solidFill>
              </a:rPr>
              <a:t> time </a:t>
            </a:r>
            <a:r>
              <a:rPr lang="de-DE" b="1" dirty="0" err="1">
                <a:solidFill>
                  <a:srgbClr val="00B050"/>
                </a:solidFill>
              </a:rPr>
              <a:t>being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в настоящее время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years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в течение многих лет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this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purpose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с этой целью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real </a:t>
            </a:r>
            <a:r>
              <a:rPr lang="ru-RU" dirty="0">
                <a:solidFill>
                  <a:srgbClr val="00B050"/>
                </a:solidFill>
              </a:rPr>
              <a:t>серьезно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short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кратко, для краткости; кратким именем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sure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подлинно; достоверно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a time </a:t>
            </a:r>
            <a:r>
              <a:rPr lang="ru-RU" dirty="0">
                <a:solidFill>
                  <a:srgbClr val="00B050"/>
                </a:solidFill>
              </a:rPr>
              <a:t>в течение некоторого времени, на некоторое время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>
                <a:solidFill>
                  <a:srgbClr val="00B050"/>
                </a:solidFill>
              </a:rPr>
              <a:t>in </a:t>
            </a:r>
            <a:r>
              <a:rPr lang="de-DE" b="1" dirty="0" err="1">
                <a:solidFill>
                  <a:srgbClr val="00B050"/>
                </a:solidFill>
              </a:rPr>
              <a:t>return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 </a:t>
            </a:r>
            <a:r>
              <a:rPr lang="ru-RU" dirty="0">
                <a:solidFill>
                  <a:srgbClr val="00B050"/>
                </a:solidFill>
              </a:rPr>
              <a:t>в обмен на </a:t>
            </a:r>
            <a:br>
              <a:rPr lang="ru-RU" dirty="0">
                <a:solidFill>
                  <a:srgbClr val="00B050"/>
                </a:solidFill>
              </a:rPr>
            </a:br>
            <a:r>
              <a:rPr lang="ru-RU" dirty="0">
                <a:solidFill>
                  <a:srgbClr val="00B050"/>
                </a:solidFill>
              </a:rPr>
              <a:t>  </a:t>
            </a:r>
            <a:r>
              <a:rPr lang="de-DE" b="1" dirty="0" err="1">
                <a:solidFill>
                  <a:srgbClr val="00B050"/>
                </a:solidFill>
              </a:rPr>
              <a:t>for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the</a:t>
            </a:r>
            <a:r>
              <a:rPr lang="de-DE" b="1" dirty="0">
                <a:solidFill>
                  <a:srgbClr val="00B050"/>
                </a:solidFill>
              </a:rPr>
              <a:t> </a:t>
            </a:r>
            <a:r>
              <a:rPr lang="de-DE" b="1" dirty="0" err="1">
                <a:solidFill>
                  <a:srgbClr val="00B050"/>
                </a:solidFill>
              </a:rPr>
              <a:t>first</a:t>
            </a:r>
            <a:r>
              <a:rPr lang="de-DE" b="1" dirty="0">
                <a:solidFill>
                  <a:srgbClr val="00B050"/>
                </a:solidFill>
              </a:rPr>
              <a:t> (last) time </a:t>
            </a:r>
            <a:r>
              <a:rPr lang="ru-RU" dirty="0">
                <a:solidFill>
                  <a:srgbClr val="00B050"/>
                </a:solidFill>
              </a:rPr>
              <a:t>в первый (последний) раз</a:t>
            </a:r>
          </a:p>
        </p:txBody>
      </p:sp>
    </p:spTree>
    <p:extLst>
      <p:ext uri="{BB962C8B-B14F-4D97-AF65-F5344CB8AC3E}">
        <p14:creationId xmlns:p14="http://schemas.microsoft.com/office/powerpoint/2010/main" val="94153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 (конференц-зал)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29</TotalTime>
  <Words>297</Words>
  <Application>Microsoft Office PowerPoint</Application>
  <PresentationFormat>Широкоэкранный</PresentationFormat>
  <Paragraphs>65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Ион (конференц-зал)</vt:lpstr>
      <vt:lpstr>ПРЕДЛОГИ: ABOUT FOR BY</vt:lpstr>
      <vt:lpstr>ABOUT</vt:lpstr>
      <vt:lpstr>Презентация PowerPoint</vt:lpstr>
      <vt:lpstr>Выражения с about: </vt:lpstr>
      <vt:lpstr>FOR</vt:lpstr>
      <vt:lpstr>Презентация PowerPoint</vt:lpstr>
      <vt:lpstr>Презентация PowerPoint</vt:lpstr>
      <vt:lpstr>Глаголы, прилагательные и существительные, употребляемые с предлогом for</vt:lpstr>
      <vt:lpstr>Презентация PowerPoint</vt:lpstr>
      <vt:lpstr>BY</vt:lpstr>
      <vt:lpstr>Презентация PowerPoint</vt:lpstr>
      <vt:lpstr>Презентация PowerPoint</vt:lpstr>
      <vt:lpstr>Выражения с предлогом by 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ПРЕДЛОГИ  ABOUT</dc:title>
  <dc:creator>user</dc:creator>
  <cp:lastModifiedBy>user</cp:lastModifiedBy>
  <cp:revision>5</cp:revision>
  <dcterms:created xsi:type="dcterms:W3CDTF">2017-11-29T16:14:34Z</dcterms:created>
  <dcterms:modified xsi:type="dcterms:W3CDTF">2018-04-20T13:10:58Z</dcterms:modified>
</cp:coreProperties>
</file>