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5.xml"/><Relationship Id="rId1" Type="http://schemas.openxmlformats.org/officeDocument/2006/relationships/slide" Target="../slides/slide4.xml"/><Relationship Id="rId6" Type="http://schemas.openxmlformats.org/officeDocument/2006/relationships/slide" Target="../slides/slide9.xml"/><Relationship Id="rId5" Type="http://schemas.openxmlformats.org/officeDocument/2006/relationships/slide" Target="../slides/slide8.xml"/><Relationship Id="rId4" Type="http://schemas.openxmlformats.org/officeDocument/2006/relationships/slide" Target="../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CEA22C-D7F1-40EC-B414-1F31F0CD7FDE}" type="doc">
      <dgm:prSet loTypeId="urn:diagrams.loki3.com/BracketList+Icon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3C060DF-90F1-44CD-80CE-F29533C4FEBB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Цели обучени</a:t>
          </a:r>
          <a:r>
            <a:rPr lang="ru-RU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я</a:t>
          </a:r>
          <a:endParaRPr lang="ru-RU" sz="1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8115AF-314C-4AF8-AC6E-A47F807A92FF}" type="parTrans" cxnId="{0BB06DEA-CE1E-4912-B39E-753996B4FACA}">
      <dgm:prSet/>
      <dgm:spPr/>
      <dgm:t>
        <a:bodyPr/>
        <a:lstStyle/>
        <a:p>
          <a:endParaRPr lang="ru-RU"/>
        </a:p>
      </dgm:t>
    </dgm:pt>
    <dgm:pt modelId="{C34D2773-CCDD-485A-84FE-223A9227F214}" type="sibTrans" cxnId="{0BB06DEA-CE1E-4912-B39E-753996B4FACA}">
      <dgm:prSet/>
      <dgm:spPr/>
      <dgm:t>
        <a:bodyPr/>
        <a:lstStyle/>
        <a:p>
          <a:endParaRPr lang="ru-RU"/>
        </a:p>
      </dgm:t>
    </dgm:pt>
    <dgm:pt modelId="{0A1DEF4C-1FC0-4307-A104-79EAF4AFF292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5.3.1.2 объяснять формирование древних государственных объединений</a:t>
          </a:r>
          <a:endParaRPr lang="ru-RU" sz="16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1C69CB-A9F7-4EC1-8E4F-14A12668A887}" type="parTrans" cxnId="{8FF6C6FC-4685-43CA-AB6A-259A75F91236}">
      <dgm:prSet/>
      <dgm:spPr/>
      <dgm:t>
        <a:bodyPr/>
        <a:lstStyle/>
        <a:p>
          <a:endParaRPr lang="ru-RU"/>
        </a:p>
      </dgm:t>
    </dgm:pt>
    <dgm:pt modelId="{EC985707-3B62-4B39-AF06-780ED68B7823}" type="sibTrans" cxnId="{8FF6C6FC-4685-43CA-AB6A-259A75F91236}">
      <dgm:prSet/>
      <dgm:spPr/>
      <dgm:t>
        <a:bodyPr/>
        <a:lstStyle/>
        <a:p>
          <a:endParaRPr lang="ru-RU"/>
        </a:p>
      </dgm:t>
    </dgm:pt>
    <dgm:pt modelId="{655E1C01-35BA-4920-82FB-768ED510F900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Цель урока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FBA82B-B8B3-4D52-9239-17B319280828}" type="parTrans" cxnId="{292EAB92-77E0-4103-923A-567303C2772F}">
      <dgm:prSet/>
      <dgm:spPr/>
      <dgm:t>
        <a:bodyPr/>
        <a:lstStyle/>
        <a:p>
          <a:endParaRPr lang="ru-RU"/>
        </a:p>
      </dgm:t>
    </dgm:pt>
    <dgm:pt modelId="{7F4C8411-3318-4311-AA5E-2D2F62D4642A}" type="sibTrans" cxnId="{292EAB92-77E0-4103-923A-567303C2772F}">
      <dgm:prSet/>
      <dgm:spPr/>
      <dgm:t>
        <a:bodyPr/>
        <a:lstStyle/>
        <a:p>
          <a:endParaRPr lang="ru-RU"/>
        </a:p>
      </dgm:t>
    </dgm:pt>
    <dgm:pt modelId="{B0ECDF75-2B2E-4C5F-8735-49FC13BBF46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все ученики</a:t>
          </a:r>
          <a:r>
            <a:rPr lang="ru-RU" dirty="0" smtClean="0">
              <a:solidFill>
                <a:schemeClr val="tx1"/>
              </a:solidFill>
            </a:rPr>
            <a:t> смогут: выполнить уровневые задания; проанализировать исторический документ и сформулировать вывод о приходе к власти </a:t>
          </a:r>
          <a:r>
            <a:rPr lang="ru-RU" dirty="0" err="1" smtClean="0">
              <a:solidFill>
                <a:schemeClr val="tx1"/>
              </a:solidFill>
            </a:rPr>
            <a:t>Модэ</a:t>
          </a:r>
          <a:r>
            <a:rPr lang="ru-RU" dirty="0" smtClean="0">
              <a:solidFill>
                <a:schemeClr val="tx1"/>
              </a:solidFill>
            </a:rPr>
            <a:t>; составить кластер «Система государственного устройства гуннов»;  </a:t>
          </a:r>
          <a:endParaRPr lang="ru-RU" dirty="0">
            <a:solidFill>
              <a:schemeClr val="tx1"/>
            </a:solidFill>
          </a:endParaRPr>
        </a:p>
      </dgm:t>
    </dgm:pt>
    <dgm:pt modelId="{CA41313C-2A31-4E6C-9F4B-3AC5982611D4}" type="parTrans" cxnId="{4D517CF5-FC1E-4900-9BA6-5672E379D0A8}">
      <dgm:prSet/>
      <dgm:spPr/>
      <dgm:t>
        <a:bodyPr/>
        <a:lstStyle/>
        <a:p>
          <a:endParaRPr lang="ru-RU"/>
        </a:p>
      </dgm:t>
    </dgm:pt>
    <dgm:pt modelId="{93F2CB26-7278-45A0-9F60-77B6BBA2AA01}" type="sibTrans" cxnId="{4D517CF5-FC1E-4900-9BA6-5672E379D0A8}">
      <dgm:prSet/>
      <dgm:spPr/>
      <dgm:t>
        <a:bodyPr/>
        <a:lstStyle/>
        <a:p>
          <a:endParaRPr lang="ru-RU"/>
        </a:p>
      </dgm:t>
    </dgm:pt>
    <dgm:pt modelId="{A48F4296-0D83-485D-9D8F-CEE4BF04843F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Критерии оценивания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38C807-40ED-4A4C-B5BD-23101103137E}" type="parTrans" cxnId="{5EE25BD8-7D20-46FA-A61F-CB3BCDEB33F3}">
      <dgm:prSet/>
      <dgm:spPr/>
      <dgm:t>
        <a:bodyPr/>
        <a:lstStyle/>
        <a:p>
          <a:endParaRPr lang="ru-RU"/>
        </a:p>
      </dgm:t>
    </dgm:pt>
    <dgm:pt modelId="{D6B3EF93-7C66-43A6-AFCA-EACF6611F244}" type="sibTrans" cxnId="{5EE25BD8-7D20-46FA-A61F-CB3BCDEB33F3}">
      <dgm:prSet/>
      <dgm:spPr/>
      <dgm:t>
        <a:bodyPr/>
        <a:lstStyle/>
        <a:p>
          <a:endParaRPr lang="ru-RU"/>
        </a:p>
      </dgm:t>
    </dgm:pt>
    <dgm:pt modelId="{72156D37-D896-451A-A098-9B37737E301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определят процесс образования государства гуннов;</a:t>
          </a:r>
          <a:endParaRPr lang="ru-RU" dirty="0">
            <a:solidFill>
              <a:schemeClr val="tx1"/>
            </a:solidFill>
          </a:endParaRPr>
        </a:p>
      </dgm:t>
    </dgm:pt>
    <dgm:pt modelId="{1334EAB3-F8E6-47FF-9DCF-1B934518257D}" type="parTrans" cxnId="{639EEE4E-771C-4EB6-8D66-3570094DAEEB}">
      <dgm:prSet/>
      <dgm:spPr/>
      <dgm:t>
        <a:bodyPr/>
        <a:lstStyle/>
        <a:p>
          <a:endParaRPr lang="ru-RU"/>
        </a:p>
      </dgm:t>
    </dgm:pt>
    <dgm:pt modelId="{CDAF2063-33A1-4AF3-806A-3F0303FE779E}" type="sibTrans" cxnId="{639EEE4E-771C-4EB6-8D66-3570094DAEEB}">
      <dgm:prSet/>
      <dgm:spPr/>
      <dgm:t>
        <a:bodyPr/>
        <a:lstStyle/>
        <a:p>
          <a:endParaRPr lang="ru-RU"/>
        </a:p>
      </dgm:t>
    </dgm:pt>
    <dgm:pt modelId="{8BCAA4C8-0367-4317-B879-AA14BA9867EE}">
      <dgm:prSet phldrT="[Текст]" custT="1"/>
      <dgm:spPr/>
      <dgm:t>
        <a:bodyPr/>
        <a:lstStyle/>
        <a:p>
          <a:r>
            <a:rPr lang="ru-RU" sz="1800" b="1" i="1" dirty="0" smtClean="0"/>
            <a:t>Языковые задачи</a:t>
          </a:r>
          <a:endParaRPr lang="ru-RU" sz="1800" i="1" dirty="0"/>
        </a:p>
      </dgm:t>
    </dgm:pt>
    <dgm:pt modelId="{C7D27544-E3C8-49DF-9FEF-EBC36ED7E792}" type="parTrans" cxnId="{277886E5-715C-4DC3-B665-521607D6A987}">
      <dgm:prSet/>
      <dgm:spPr/>
      <dgm:t>
        <a:bodyPr/>
        <a:lstStyle/>
        <a:p>
          <a:endParaRPr lang="ru-RU"/>
        </a:p>
      </dgm:t>
    </dgm:pt>
    <dgm:pt modelId="{5D74CA3B-17F8-46C1-83F7-9BDA0C663F1C}" type="sibTrans" cxnId="{277886E5-715C-4DC3-B665-521607D6A987}">
      <dgm:prSet/>
      <dgm:spPr/>
      <dgm:t>
        <a:bodyPr/>
        <a:lstStyle/>
        <a:p>
          <a:endParaRPr lang="ru-RU"/>
        </a:p>
      </dgm:t>
    </dgm:pt>
    <dgm:pt modelId="{22ABA57B-6CCC-4A6D-B10A-0E5BA159D2E0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Писать своими словами  определения : «</a:t>
          </a:r>
          <a:r>
            <a:rPr lang="ru-RU" dirty="0" err="1" smtClean="0">
              <a:solidFill>
                <a:schemeClr val="tx1"/>
              </a:solidFill>
            </a:rPr>
            <a:t>шаньюй</a:t>
          </a:r>
          <a:r>
            <a:rPr lang="ru-RU" dirty="0" smtClean="0">
              <a:solidFill>
                <a:schemeClr val="tx1"/>
              </a:solidFill>
            </a:rPr>
            <a:t>», «народное собрание», «темники», «</a:t>
          </a:r>
          <a:r>
            <a:rPr lang="ru-RU" dirty="0" err="1" smtClean="0">
              <a:solidFill>
                <a:schemeClr val="tx1"/>
              </a:solidFill>
            </a:rPr>
            <a:t>туменбасы</a:t>
          </a:r>
          <a:r>
            <a:rPr lang="ru-RU" dirty="0" smtClean="0">
              <a:solidFill>
                <a:schemeClr val="tx1"/>
              </a:solidFill>
            </a:rPr>
            <a:t>» (письмо); анализируют документальный источник и определяют характеристики хозяйства гуннов (чтение-письмо)</a:t>
          </a:r>
          <a:endParaRPr lang="ru-RU" dirty="0">
            <a:solidFill>
              <a:schemeClr val="tx1"/>
            </a:solidFill>
          </a:endParaRPr>
        </a:p>
      </dgm:t>
    </dgm:pt>
    <dgm:pt modelId="{E0FD62B6-9C32-4829-8132-A09224171788}" type="parTrans" cxnId="{6AAEB10B-C2F9-4860-8769-64F36DE61509}">
      <dgm:prSet/>
      <dgm:spPr/>
      <dgm:t>
        <a:bodyPr/>
        <a:lstStyle/>
        <a:p>
          <a:endParaRPr lang="ru-RU"/>
        </a:p>
      </dgm:t>
    </dgm:pt>
    <dgm:pt modelId="{E9F12DBF-E5DB-46AD-8F12-483EA1AB4A32}" type="sibTrans" cxnId="{6AAEB10B-C2F9-4860-8769-64F36DE61509}">
      <dgm:prSet/>
      <dgm:spPr/>
      <dgm:t>
        <a:bodyPr/>
        <a:lstStyle/>
        <a:p>
          <a:endParaRPr lang="ru-RU"/>
        </a:p>
      </dgm:t>
    </dgm:pt>
    <dgm:pt modelId="{9CBB322E-46FF-4222-97BA-DE6324CBA36C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некоторые</a:t>
          </a:r>
          <a:r>
            <a:rPr lang="ru-RU" dirty="0" smtClean="0">
              <a:solidFill>
                <a:schemeClr val="tx1"/>
              </a:solidFill>
            </a:rPr>
            <a:t> ученики смогут сформулировать вывод на основе исследовательского вопроса: «Земля – есть основа государства»</a:t>
          </a:r>
          <a:endParaRPr lang="ru-RU" dirty="0">
            <a:solidFill>
              <a:schemeClr val="tx1"/>
            </a:solidFill>
          </a:endParaRPr>
        </a:p>
      </dgm:t>
    </dgm:pt>
    <dgm:pt modelId="{3435BEC2-EF32-4E06-B9E7-544F750E9970}" type="parTrans" cxnId="{00B049A6-0406-4271-93C8-7498D6BEE616}">
      <dgm:prSet/>
      <dgm:spPr/>
      <dgm:t>
        <a:bodyPr/>
        <a:lstStyle/>
        <a:p>
          <a:endParaRPr lang="ru-RU"/>
        </a:p>
      </dgm:t>
    </dgm:pt>
    <dgm:pt modelId="{0D0732CF-E7F5-4008-B0CD-CB8C490C934E}" type="sibTrans" cxnId="{00B049A6-0406-4271-93C8-7498D6BEE616}">
      <dgm:prSet/>
      <dgm:spPr/>
      <dgm:t>
        <a:bodyPr/>
        <a:lstStyle/>
        <a:p>
          <a:endParaRPr lang="ru-RU"/>
        </a:p>
      </dgm:t>
    </dgm:pt>
    <dgm:pt modelId="{A3488CF3-517F-4947-A6FB-E868AF5CB904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приведут  3 факта о значимости земли для гуннов.</a:t>
          </a:r>
          <a:endParaRPr lang="ru-RU" dirty="0">
            <a:solidFill>
              <a:schemeClr val="tx1"/>
            </a:solidFill>
          </a:endParaRPr>
        </a:p>
      </dgm:t>
    </dgm:pt>
    <dgm:pt modelId="{209C2A29-5E86-435F-9A6A-3644A7952B02}" type="parTrans" cxnId="{95619FB9-75CB-44D6-A5FA-66E346B95BAA}">
      <dgm:prSet/>
      <dgm:spPr/>
      <dgm:t>
        <a:bodyPr/>
        <a:lstStyle/>
        <a:p>
          <a:endParaRPr lang="ru-RU"/>
        </a:p>
      </dgm:t>
    </dgm:pt>
    <dgm:pt modelId="{7673257A-7D4D-407E-8BEF-C139E1B692B7}" type="sibTrans" cxnId="{95619FB9-75CB-44D6-A5FA-66E346B95BAA}">
      <dgm:prSet/>
      <dgm:spPr/>
      <dgm:t>
        <a:bodyPr/>
        <a:lstStyle/>
        <a:p>
          <a:endParaRPr lang="ru-RU"/>
        </a:p>
      </dgm:t>
    </dgm:pt>
    <dgm:pt modelId="{B7598F69-3740-4155-B1C8-5505FC58326E}">
      <dgm:prSet custT="1"/>
      <dgm:spPr/>
      <dgm:t>
        <a:bodyPr/>
        <a:lstStyle/>
        <a:p>
          <a:r>
            <a:rPr lang="ru-RU" sz="1800" b="1" i="1" dirty="0" smtClean="0"/>
            <a:t>Воспитание ценностей</a:t>
          </a:r>
          <a:endParaRPr lang="ru-RU" sz="1800" i="1" dirty="0"/>
        </a:p>
      </dgm:t>
    </dgm:pt>
    <dgm:pt modelId="{4C476003-08D8-4FA1-BA64-C06FFBD30A8C}" type="parTrans" cxnId="{EFFB0F5A-BB61-404A-8D09-D1EC46605190}">
      <dgm:prSet/>
      <dgm:spPr/>
      <dgm:t>
        <a:bodyPr/>
        <a:lstStyle/>
        <a:p>
          <a:endParaRPr lang="ru-RU"/>
        </a:p>
      </dgm:t>
    </dgm:pt>
    <dgm:pt modelId="{ECD3D9A2-7B3A-431D-B2A8-8654F9926898}" type="sibTrans" cxnId="{EFFB0F5A-BB61-404A-8D09-D1EC46605190}">
      <dgm:prSet/>
      <dgm:spPr/>
      <dgm:t>
        <a:bodyPr/>
        <a:lstStyle/>
        <a:p>
          <a:endParaRPr lang="ru-RU"/>
        </a:p>
      </dgm:t>
    </dgm:pt>
    <dgm:pt modelId="{1E2BF22F-5522-4512-94B9-AD0185145D87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Развитие творческого  и  критического мышления, проявление уважения к другим культурам и точкам зрения</a:t>
          </a:r>
          <a:endParaRPr lang="ru-RU" dirty="0">
            <a:solidFill>
              <a:schemeClr val="tx1"/>
            </a:solidFill>
          </a:endParaRPr>
        </a:p>
      </dgm:t>
    </dgm:pt>
    <dgm:pt modelId="{AB45DE29-1F93-45CB-9B97-8F227B0302A4}" type="parTrans" cxnId="{96777662-8E8A-498D-946D-AFD00579116A}">
      <dgm:prSet/>
      <dgm:spPr/>
      <dgm:t>
        <a:bodyPr/>
        <a:lstStyle/>
        <a:p>
          <a:endParaRPr lang="ru-RU"/>
        </a:p>
      </dgm:t>
    </dgm:pt>
    <dgm:pt modelId="{E8D1F7FE-022D-463F-9C89-6BD0BD26B79A}" type="sibTrans" cxnId="{96777662-8E8A-498D-946D-AFD00579116A}">
      <dgm:prSet/>
      <dgm:spPr/>
      <dgm:t>
        <a:bodyPr/>
        <a:lstStyle/>
        <a:p>
          <a:endParaRPr lang="ru-RU"/>
        </a:p>
      </dgm:t>
    </dgm:pt>
    <dgm:pt modelId="{1A73AEE9-23A0-461F-805A-C54AEFE5AAED}">
      <dgm:prSet custT="1"/>
      <dgm:spPr/>
      <dgm:t>
        <a:bodyPr/>
        <a:lstStyle/>
        <a:p>
          <a:r>
            <a:rPr lang="ru-RU" sz="1800" b="1" i="1" dirty="0" err="1" smtClean="0"/>
            <a:t>Межпредметная</a:t>
          </a:r>
          <a:r>
            <a:rPr lang="ru-RU" sz="1800" b="1" i="1" dirty="0" smtClean="0"/>
            <a:t> связь</a:t>
          </a:r>
          <a:endParaRPr lang="ru-RU" sz="1800" i="1" dirty="0"/>
        </a:p>
      </dgm:t>
    </dgm:pt>
    <dgm:pt modelId="{F7E7F783-9AC8-4A48-A692-6C374136BF89}" type="parTrans" cxnId="{AC0D1BEC-90A9-4092-95EC-5951DC4CAB36}">
      <dgm:prSet/>
      <dgm:spPr/>
      <dgm:t>
        <a:bodyPr/>
        <a:lstStyle/>
        <a:p>
          <a:endParaRPr lang="ru-RU"/>
        </a:p>
      </dgm:t>
    </dgm:pt>
    <dgm:pt modelId="{8E3E22B7-6A99-4B71-8B42-6B5A4A4DB322}" type="sibTrans" cxnId="{AC0D1BEC-90A9-4092-95EC-5951DC4CAB36}">
      <dgm:prSet/>
      <dgm:spPr/>
      <dgm:t>
        <a:bodyPr/>
        <a:lstStyle/>
        <a:p>
          <a:endParaRPr lang="ru-RU"/>
        </a:p>
      </dgm:t>
    </dgm:pt>
    <dgm:pt modelId="{1524B9C1-ADE3-4649-A570-B4C474E620D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Познание мира,  казахская литература,  география</a:t>
          </a:r>
          <a:endParaRPr lang="ru-RU" dirty="0">
            <a:solidFill>
              <a:schemeClr val="tx1"/>
            </a:solidFill>
          </a:endParaRPr>
        </a:p>
      </dgm:t>
    </dgm:pt>
    <dgm:pt modelId="{08F6EB46-7DCB-401D-9AF0-BB47F6DB2630}" type="parTrans" cxnId="{593C59D7-E3E0-4247-952E-56A6AA9EB77A}">
      <dgm:prSet/>
      <dgm:spPr/>
      <dgm:t>
        <a:bodyPr/>
        <a:lstStyle/>
        <a:p>
          <a:endParaRPr lang="ru-RU"/>
        </a:p>
      </dgm:t>
    </dgm:pt>
    <dgm:pt modelId="{D814C7AB-3831-412E-AFF8-BDB6EC32F8F0}" type="sibTrans" cxnId="{593C59D7-E3E0-4247-952E-56A6AA9EB77A}">
      <dgm:prSet/>
      <dgm:spPr/>
      <dgm:t>
        <a:bodyPr/>
        <a:lstStyle/>
        <a:p>
          <a:endParaRPr lang="ru-RU"/>
        </a:p>
      </dgm:t>
    </dgm:pt>
    <dgm:pt modelId="{3ECE4FDA-77BE-4508-B94E-3F053D421EE4}">
      <dgm:prSet custT="1"/>
      <dgm:spPr/>
      <dgm:t>
        <a:bodyPr/>
        <a:lstStyle/>
        <a:p>
          <a:r>
            <a:rPr lang="ru-RU" sz="1800" b="1" i="1" dirty="0" smtClean="0"/>
            <a:t>Предыдущие знания</a:t>
          </a:r>
          <a:endParaRPr lang="ru-RU" sz="1800" i="1" dirty="0"/>
        </a:p>
      </dgm:t>
    </dgm:pt>
    <dgm:pt modelId="{BDEC2B25-61DE-4D16-9703-68B263B14EEB}" type="parTrans" cxnId="{0F659FE2-7F93-4E9B-AD81-FC892802FBAC}">
      <dgm:prSet/>
      <dgm:spPr/>
      <dgm:t>
        <a:bodyPr/>
        <a:lstStyle/>
        <a:p>
          <a:endParaRPr lang="ru-RU"/>
        </a:p>
      </dgm:t>
    </dgm:pt>
    <dgm:pt modelId="{C753285B-1673-4D05-9F54-EE72671FB5DB}" type="sibTrans" cxnId="{0F659FE2-7F93-4E9B-AD81-FC892802FBAC}">
      <dgm:prSet/>
      <dgm:spPr/>
      <dgm:t>
        <a:bodyPr/>
        <a:lstStyle/>
        <a:p>
          <a:endParaRPr lang="ru-RU"/>
        </a:p>
      </dgm:t>
    </dgm:pt>
    <dgm:pt modelId="{D10C0B89-F489-4EC1-B93B-A632AE3F9611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Объединение гуннских племен: </a:t>
          </a:r>
          <a:r>
            <a:rPr lang="ru-RU" b="1" i="1" dirty="0" smtClean="0">
              <a:solidFill>
                <a:schemeClr val="tx1"/>
              </a:solidFill>
            </a:rPr>
            <a:t> </a:t>
          </a:r>
          <a:r>
            <a:rPr lang="ru-RU" i="1" dirty="0" smtClean="0">
              <a:solidFill>
                <a:schemeClr val="tx1"/>
              </a:solidFill>
            </a:rPr>
            <a:t>первоначальная территория  расселения гуннов, виды  хозяйства  гуннов, быт кочевников</a:t>
          </a:r>
          <a:endParaRPr lang="ru-RU" dirty="0">
            <a:solidFill>
              <a:schemeClr val="tx1"/>
            </a:solidFill>
          </a:endParaRPr>
        </a:p>
      </dgm:t>
    </dgm:pt>
    <dgm:pt modelId="{A0ACC5CB-BE2E-4E86-9727-FEBE87D5466E}" type="parTrans" cxnId="{4E771FBA-282C-4F63-88F4-F3672429D0DA}">
      <dgm:prSet/>
      <dgm:spPr/>
      <dgm:t>
        <a:bodyPr/>
        <a:lstStyle/>
        <a:p>
          <a:endParaRPr lang="ru-RU"/>
        </a:p>
      </dgm:t>
    </dgm:pt>
    <dgm:pt modelId="{C7989E1C-D1CD-4812-B516-5F56E8F0EAB7}" type="sibTrans" cxnId="{4E771FBA-282C-4F63-88F4-F3672429D0DA}">
      <dgm:prSet/>
      <dgm:spPr/>
      <dgm:t>
        <a:bodyPr/>
        <a:lstStyle/>
        <a:p>
          <a:endParaRPr lang="ru-RU"/>
        </a:p>
      </dgm:t>
    </dgm:pt>
    <dgm:pt modelId="{E89C167E-D78D-4D16-B837-6FB14DDE2E0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большинство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dirty="0" smtClean="0">
              <a:solidFill>
                <a:schemeClr val="tx1"/>
              </a:solidFill>
            </a:rPr>
            <a:t>учащихся смогут привести 3 доказательства о существовании государственности у гуннов; </a:t>
          </a:r>
          <a:endParaRPr lang="ru-RU" dirty="0">
            <a:solidFill>
              <a:schemeClr val="tx1"/>
            </a:solidFill>
          </a:endParaRPr>
        </a:p>
      </dgm:t>
    </dgm:pt>
    <dgm:pt modelId="{CC28F94C-E58D-4324-AC51-ED22EF896C6C}" type="parTrans" cxnId="{6CBB49EC-299A-4F42-9BAF-56CCA9A915FF}">
      <dgm:prSet/>
      <dgm:spPr/>
      <dgm:t>
        <a:bodyPr/>
        <a:lstStyle/>
        <a:p>
          <a:endParaRPr lang="ru-RU"/>
        </a:p>
      </dgm:t>
    </dgm:pt>
    <dgm:pt modelId="{9FEFE51F-4202-4DB0-8467-5CA1C911239A}" type="sibTrans" cxnId="{6CBB49EC-299A-4F42-9BAF-56CCA9A915FF}">
      <dgm:prSet/>
      <dgm:spPr/>
      <dgm:t>
        <a:bodyPr/>
        <a:lstStyle/>
        <a:p>
          <a:endParaRPr lang="ru-RU"/>
        </a:p>
      </dgm:t>
    </dgm:pt>
    <dgm:pt modelId="{F6E6534D-2ED5-44DF-B4EF-B160508BE3AB}" type="pres">
      <dgm:prSet presAssocID="{70CEA22C-D7F1-40EC-B414-1F31F0CD7FDE}" presName="Name0" presStyleCnt="0">
        <dgm:presLayoutVars>
          <dgm:dir/>
          <dgm:animLvl val="lvl"/>
          <dgm:resizeHandles val="exact"/>
        </dgm:presLayoutVars>
      </dgm:prSet>
      <dgm:spPr/>
    </dgm:pt>
    <dgm:pt modelId="{A7C9A528-B567-45FF-8D77-9E95322384EA}" type="pres">
      <dgm:prSet presAssocID="{F3C060DF-90F1-44CD-80CE-F29533C4FEBB}" presName="linNode" presStyleCnt="0"/>
      <dgm:spPr/>
    </dgm:pt>
    <dgm:pt modelId="{690487A5-B5AB-4D3F-9C22-86DF22B6913E}" type="pres">
      <dgm:prSet presAssocID="{F3C060DF-90F1-44CD-80CE-F29533C4FEBB}" presName="parTx" presStyleLbl="revTx" presStyleIdx="0" presStyleCnt="7">
        <dgm:presLayoutVars>
          <dgm:chMax val="1"/>
          <dgm:bulletEnabled val="1"/>
        </dgm:presLayoutVars>
      </dgm:prSet>
      <dgm:spPr/>
    </dgm:pt>
    <dgm:pt modelId="{27E9BE09-CEFB-4CD4-9159-6FDCB062C945}" type="pres">
      <dgm:prSet presAssocID="{F3C060DF-90F1-44CD-80CE-F29533C4FEBB}" presName="bracket" presStyleLbl="parChTrans1D1" presStyleIdx="0" presStyleCnt="7"/>
      <dgm:spPr/>
    </dgm:pt>
    <dgm:pt modelId="{4DD37D79-5537-43F1-9337-1CFF4EA8C1C8}" type="pres">
      <dgm:prSet presAssocID="{F3C060DF-90F1-44CD-80CE-F29533C4FEBB}" presName="spH" presStyleCnt="0"/>
      <dgm:spPr/>
    </dgm:pt>
    <dgm:pt modelId="{E7020E45-1CAA-4E8B-9773-7E30F3AEAB0B}" type="pres">
      <dgm:prSet presAssocID="{F3C060DF-90F1-44CD-80CE-F29533C4FEBB}" presName="desTx" presStyleLbl="node1" presStyleIdx="0" presStyleCnt="7">
        <dgm:presLayoutVars>
          <dgm:bulletEnabled val="1"/>
        </dgm:presLayoutVars>
      </dgm:prSet>
      <dgm:spPr/>
    </dgm:pt>
    <dgm:pt modelId="{8947143C-E01F-4D14-85F4-904B0671046B}" type="pres">
      <dgm:prSet presAssocID="{C34D2773-CCDD-485A-84FE-223A9227F214}" presName="spV" presStyleCnt="0"/>
      <dgm:spPr/>
    </dgm:pt>
    <dgm:pt modelId="{0F31A97B-2E73-4F43-8026-60A915454098}" type="pres">
      <dgm:prSet presAssocID="{655E1C01-35BA-4920-82FB-768ED510F900}" presName="linNode" presStyleCnt="0"/>
      <dgm:spPr/>
    </dgm:pt>
    <dgm:pt modelId="{71C8E3E9-D4D1-450C-9392-4E01084B767F}" type="pres">
      <dgm:prSet presAssocID="{655E1C01-35BA-4920-82FB-768ED510F900}" presName="parTx" presStyleLbl="revTx" presStyleIdx="1" presStyleCnt="7">
        <dgm:presLayoutVars>
          <dgm:chMax val="1"/>
          <dgm:bulletEnabled val="1"/>
        </dgm:presLayoutVars>
      </dgm:prSet>
      <dgm:spPr/>
    </dgm:pt>
    <dgm:pt modelId="{395B945F-F726-44FB-BDB6-1C43561C2465}" type="pres">
      <dgm:prSet presAssocID="{655E1C01-35BA-4920-82FB-768ED510F900}" presName="bracket" presStyleLbl="parChTrans1D1" presStyleIdx="1" presStyleCnt="7"/>
      <dgm:spPr/>
    </dgm:pt>
    <dgm:pt modelId="{33CE2F90-F565-4A65-9712-E0529E72F3CF}" type="pres">
      <dgm:prSet presAssocID="{655E1C01-35BA-4920-82FB-768ED510F900}" presName="spH" presStyleCnt="0"/>
      <dgm:spPr/>
    </dgm:pt>
    <dgm:pt modelId="{64906257-BD6D-424B-A490-1BB26F24510F}" type="pres">
      <dgm:prSet presAssocID="{655E1C01-35BA-4920-82FB-768ED510F900}" presName="desTx" presStyleLbl="node1" presStyleIdx="1" presStyleCnt="7">
        <dgm:presLayoutVars>
          <dgm:bulletEnabled val="1"/>
        </dgm:presLayoutVars>
      </dgm:prSet>
      <dgm:spPr/>
    </dgm:pt>
    <dgm:pt modelId="{AB782FEE-2249-473C-8506-75F80B117B31}" type="pres">
      <dgm:prSet presAssocID="{7F4C8411-3318-4311-AA5E-2D2F62D4642A}" presName="spV" presStyleCnt="0"/>
      <dgm:spPr/>
    </dgm:pt>
    <dgm:pt modelId="{F36A4372-186D-4139-89EF-58D925495822}" type="pres">
      <dgm:prSet presAssocID="{A48F4296-0D83-485D-9D8F-CEE4BF04843F}" presName="linNode" presStyleCnt="0"/>
      <dgm:spPr/>
    </dgm:pt>
    <dgm:pt modelId="{31A802BE-0098-4F97-8C57-967ABDACCE34}" type="pres">
      <dgm:prSet presAssocID="{A48F4296-0D83-485D-9D8F-CEE4BF04843F}" presName="parTx" presStyleLbl="revTx" presStyleIdx="2" presStyleCnt="7">
        <dgm:presLayoutVars>
          <dgm:chMax val="1"/>
          <dgm:bulletEnabled val="1"/>
        </dgm:presLayoutVars>
      </dgm:prSet>
      <dgm:spPr/>
    </dgm:pt>
    <dgm:pt modelId="{9CC5B082-13D1-4F41-B722-7E552D92D716}" type="pres">
      <dgm:prSet presAssocID="{A48F4296-0D83-485D-9D8F-CEE4BF04843F}" presName="bracket" presStyleLbl="parChTrans1D1" presStyleIdx="2" presStyleCnt="7"/>
      <dgm:spPr/>
    </dgm:pt>
    <dgm:pt modelId="{3C0AAD75-3658-4025-A093-997ADC721D7F}" type="pres">
      <dgm:prSet presAssocID="{A48F4296-0D83-485D-9D8F-CEE4BF04843F}" presName="spH" presStyleCnt="0"/>
      <dgm:spPr/>
    </dgm:pt>
    <dgm:pt modelId="{96B533CE-DFCC-4BE3-B0DB-6D6FC5C16ED9}" type="pres">
      <dgm:prSet presAssocID="{A48F4296-0D83-485D-9D8F-CEE4BF04843F}" presName="desTx" presStyleLbl="node1" presStyleIdx="2" presStyleCnt="7">
        <dgm:presLayoutVars>
          <dgm:bulletEnabled val="1"/>
        </dgm:presLayoutVars>
      </dgm:prSet>
      <dgm:spPr/>
    </dgm:pt>
    <dgm:pt modelId="{F6D1CB45-4889-4B28-8C6F-E780ABB33C70}" type="pres">
      <dgm:prSet presAssocID="{D6B3EF93-7C66-43A6-AFCA-EACF6611F244}" presName="spV" presStyleCnt="0"/>
      <dgm:spPr/>
    </dgm:pt>
    <dgm:pt modelId="{F4ADFCE5-514F-465B-987B-993E8245392B}" type="pres">
      <dgm:prSet presAssocID="{8BCAA4C8-0367-4317-B879-AA14BA9867EE}" presName="linNode" presStyleCnt="0"/>
      <dgm:spPr/>
    </dgm:pt>
    <dgm:pt modelId="{BD129D8D-C7A0-4027-A19D-0C15D140BC72}" type="pres">
      <dgm:prSet presAssocID="{8BCAA4C8-0367-4317-B879-AA14BA9867EE}" presName="parTx" presStyleLbl="revTx" presStyleIdx="3" presStyleCnt="7">
        <dgm:presLayoutVars>
          <dgm:chMax val="1"/>
          <dgm:bulletEnabled val="1"/>
        </dgm:presLayoutVars>
      </dgm:prSet>
      <dgm:spPr/>
    </dgm:pt>
    <dgm:pt modelId="{6DDFA72B-2B71-42B0-B989-0F205A7B6A69}" type="pres">
      <dgm:prSet presAssocID="{8BCAA4C8-0367-4317-B879-AA14BA9867EE}" presName="bracket" presStyleLbl="parChTrans1D1" presStyleIdx="3" presStyleCnt="7"/>
      <dgm:spPr/>
    </dgm:pt>
    <dgm:pt modelId="{FEDDB696-18D7-4CD3-9441-F4260F4E751B}" type="pres">
      <dgm:prSet presAssocID="{8BCAA4C8-0367-4317-B879-AA14BA9867EE}" presName="spH" presStyleCnt="0"/>
      <dgm:spPr/>
    </dgm:pt>
    <dgm:pt modelId="{C89531D5-23EA-4963-A964-40E9667D618B}" type="pres">
      <dgm:prSet presAssocID="{8BCAA4C8-0367-4317-B879-AA14BA9867EE}" presName="desTx" presStyleLbl="node1" presStyleIdx="3" presStyleCnt="7">
        <dgm:presLayoutVars>
          <dgm:bulletEnabled val="1"/>
        </dgm:presLayoutVars>
      </dgm:prSet>
      <dgm:spPr/>
    </dgm:pt>
    <dgm:pt modelId="{F7E54C22-C98F-4C76-8B65-159DA69F8D2E}" type="pres">
      <dgm:prSet presAssocID="{5D74CA3B-17F8-46C1-83F7-9BDA0C663F1C}" presName="spV" presStyleCnt="0"/>
      <dgm:spPr/>
    </dgm:pt>
    <dgm:pt modelId="{22042790-DE9F-423F-8AA0-1437C6576C41}" type="pres">
      <dgm:prSet presAssocID="{B7598F69-3740-4155-B1C8-5505FC58326E}" presName="linNode" presStyleCnt="0"/>
      <dgm:spPr/>
    </dgm:pt>
    <dgm:pt modelId="{D92FE02A-A372-45D6-AEF5-A987570D2C00}" type="pres">
      <dgm:prSet presAssocID="{B7598F69-3740-4155-B1C8-5505FC58326E}" presName="parTx" presStyleLbl="revTx" presStyleIdx="4" presStyleCnt="7">
        <dgm:presLayoutVars>
          <dgm:chMax val="1"/>
          <dgm:bulletEnabled val="1"/>
        </dgm:presLayoutVars>
      </dgm:prSet>
      <dgm:spPr/>
    </dgm:pt>
    <dgm:pt modelId="{2E532D4E-A957-4A07-B606-3A6268826033}" type="pres">
      <dgm:prSet presAssocID="{B7598F69-3740-4155-B1C8-5505FC58326E}" presName="bracket" presStyleLbl="parChTrans1D1" presStyleIdx="4" presStyleCnt="7"/>
      <dgm:spPr/>
    </dgm:pt>
    <dgm:pt modelId="{CC750BEB-429F-4961-8C85-2125B5D63789}" type="pres">
      <dgm:prSet presAssocID="{B7598F69-3740-4155-B1C8-5505FC58326E}" presName="spH" presStyleCnt="0"/>
      <dgm:spPr/>
    </dgm:pt>
    <dgm:pt modelId="{CCCC3AF5-7CA3-4CBE-B1B3-FB4FBA15D9BD}" type="pres">
      <dgm:prSet presAssocID="{B7598F69-3740-4155-B1C8-5505FC58326E}" presName="desTx" presStyleLbl="node1" presStyleIdx="4" presStyleCnt="7">
        <dgm:presLayoutVars>
          <dgm:bulletEnabled val="1"/>
        </dgm:presLayoutVars>
      </dgm:prSet>
      <dgm:spPr/>
    </dgm:pt>
    <dgm:pt modelId="{7BB2E3BB-C952-4F8D-ADC7-41550E050891}" type="pres">
      <dgm:prSet presAssocID="{ECD3D9A2-7B3A-431D-B2A8-8654F9926898}" presName="spV" presStyleCnt="0"/>
      <dgm:spPr/>
    </dgm:pt>
    <dgm:pt modelId="{C10A146B-6C2D-4ADE-853F-56ACEFFEB569}" type="pres">
      <dgm:prSet presAssocID="{1A73AEE9-23A0-461F-805A-C54AEFE5AAED}" presName="linNode" presStyleCnt="0"/>
      <dgm:spPr/>
    </dgm:pt>
    <dgm:pt modelId="{CD3FD006-40AD-4666-9BBF-15D6C7FE6D29}" type="pres">
      <dgm:prSet presAssocID="{1A73AEE9-23A0-461F-805A-C54AEFE5AAED}" presName="parTx" presStyleLbl="revTx" presStyleIdx="5" presStyleCnt="7">
        <dgm:presLayoutVars>
          <dgm:chMax val="1"/>
          <dgm:bulletEnabled val="1"/>
        </dgm:presLayoutVars>
      </dgm:prSet>
      <dgm:spPr/>
    </dgm:pt>
    <dgm:pt modelId="{E0FA40A7-C004-4A3B-9CAB-18AB219B02DF}" type="pres">
      <dgm:prSet presAssocID="{1A73AEE9-23A0-461F-805A-C54AEFE5AAED}" presName="bracket" presStyleLbl="parChTrans1D1" presStyleIdx="5" presStyleCnt="7"/>
      <dgm:spPr/>
    </dgm:pt>
    <dgm:pt modelId="{38151B42-21A6-4391-B5B7-C16E1E3DDB80}" type="pres">
      <dgm:prSet presAssocID="{1A73AEE9-23A0-461F-805A-C54AEFE5AAED}" presName="spH" presStyleCnt="0"/>
      <dgm:spPr/>
    </dgm:pt>
    <dgm:pt modelId="{5DCFBE42-5840-4677-9E88-AE2006864D6D}" type="pres">
      <dgm:prSet presAssocID="{1A73AEE9-23A0-461F-805A-C54AEFE5AAED}" presName="desTx" presStyleLbl="node1" presStyleIdx="5" presStyleCnt="7">
        <dgm:presLayoutVars>
          <dgm:bulletEnabled val="1"/>
        </dgm:presLayoutVars>
      </dgm:prSet>
      <dgm:spPr/>
    </dgm:pt>
    <dgm:pt modelId="{15DBEB58-90D3-4EFD-BAB3-34F0A88A4F40}" type="pres">
      <dgm:prSet presAssocID="{8E3E22B7-6A99-4B71-8B42-6B5A4A4DB322}" presName="spV" presStyleCnt="0"/>
      <dgm:spPr/>
    </dgm:pt>
    <dgm:pt modelId="{4F072262-C695-40C7-B416-21AD36BC5EBD}" type="pres">
      <dgm:prSet presAssocID="{3ECE4FDA-77BE-4508-B94E-3F053D421EE4}" presName="linNode" presStyleCnt="0"/>
      <dgm:spPr/>
    </dgm:pt>
    <dgm:pt modelId="{27919C44-9187-4D11-A8AD-64543D966A1F}" type="pres">
      <dgm:prSet presAssocID="{3ECE4FDA-77BE-4508-B94E-3F053D421EE4}" presName="parTx" presStyleLbl="revTx" presStyleIdx="6" presStyleCnt="7">
        <dgm:presLayoutVars>
          <dgm:chMax val="1"/>
          <dgm:bulletEnabled val="1"/>
        </dgm:presLayoutVars>
      </dgm:prSet>
      <dgm:spPr/>
    </dgm:pt>
    <dgm:pt modelId="{1EC9FC44-B34F-434C-965C-11ACA895EB4E}" type="pres">
      <dgm:prSet presAssocID="{3ECE4FDA-77BE-4508-B94E-3F053D421EE4}" presName="bracket" presStyleLbl="parChTrans1D1" presStyleIdx="6" presStyleCnt="7"/>
      <dgm:spPr/>
    </dgm:pt>
    <dgm:pt modelId="{C2AB5087-90C3-4C8A-BD0E-D62192E6E0F1}" type="pres">
      <dgm:prSet presAssocID="{3ECE4FDA-77BE-4508-B94E-3F053D421EE4}" presName="spH" presStyleCnt="0"/>
      <dgm:spPr/>
    </dgm:pt>
    <dgm:pt modelId="{716783EA-7EB5-40CB-A835-8EB49D9EE011}" type="pres">
      <dgm:prSet presAssocID="{3ECE4FDA-77BE-4508-B94E-3F053D421EE4}" presName="desTx" presStyleLbl="node1" presStyleIdx="6" presStyleCnt="7">
        <dgm:presLayoutVars>
          <dgm:bulletEnabled val="1"/>
        </dgm:presLayoutVars>
      </dgm:prSet>
      <dgm:spPr/>
    </dgm:pt>
  </dgm:ptLst>
  <dgm:cxnLst>
    <dgm:cxn modelId="{00B049A6-0406-4271-93C8-7498D6BEE616}" srcId="{655E1C01-35BA-4920-82FB-768ED510F900}" destId="{9CBB322E-46FF-4222-97BA-DE6324CBA36C}" srcOrd="2" destOrd="0" parTransId="{3435BEC2-EF32-4E06-B9E7-544F750E9970}" sibTransId="{0D0732CF-E7F5-4008-B0CD-CB8C490C934E}"/>
    <dgm:cxn modelId="{6AAEB10B-C2F9-4860-8769-64F36DE61509}" srcId="{8BCAA4C8-0367-4317-B879-AA14BA9867EE}" destId="{22ABA57B-6CCC-4A6D-B10A-0E5BA159D2E0}" srcOrd="0" destOrd="0" parTransId="{E0FD62B6-9C32-4829-8132-A09224171788}" sibTransId="{E9F12DBF-E5DB-46AD-8F12-483EA1AB4A32}"/>
    <dgm:cxn modelId="{1635915A-1EA0-4D3B-B16E-0D0B5BBD2888}" type="presOf" srcId="{1A73AEE9-23A0-461F-805A-C54AEFE5AAED}" destId="{CD3FD006-40AD-4666-9BBF-15D6C7FE6D29}" srcOrd="0" destOrd="0" presId="urn:diagrams.loki3.com/BracketList+Icon"/>
    <dgm:cxn modelId="{457468BE-E080-4DCD-B7F8-E99F7B52F4F3}" type="presOf" srcId="{22ABA57B-6CCC-4A6D-B10A-0E5BA159D2E0}" destId="{C89531D5-23EA-4963-A964-40E9667D618B}" srcOrd="0" destOrd="0" presId="urn:diagrams.loki3.com/BracketList+Icon"/>
    <dgm:cxn modelId="{277886E5-715C-4DC3-B665-521607D6A987}" srcId="{70CEA22C-D7F1-40EC-B414-1F31F0CD7FDE}" destId="{8BCAA4C8-0367-4317-B879-AA14BA9867EE}" srcOrd="3" destOrd="0" parTransId="{C7D27544-E3C8-49DF-9FEF-EBC36ED7E792}" sibTransId="{5D74CA3B-17F8-46C1-83F7-9BDA0C663F1C}"/>
    <dgm:cxn modelId="{5EE25BD8-7D20-46FA-A61F-CB3BCDEB33F3}" srcId="{70CEA22C-D7F1-40EC-B414-1F31F0CD7FDE}" destId="{A48F4296-0D83-485D-9D8F-CEE4BF04843F}" srcOrd="2" destOrd="0" parTransId="{8638C807-40ED-4A4C-B5BD-23101103137E}" sibTransId="{D6B3EF93-7C66-43A6-AFCA-EACF6611F244}"/>
    <dgm:cxn modelId="{FA4F3C0C-4457-4A32-B62C-CB0E46AB00AB}" type="presOf" srcId="{0A1DEF4C-1FC0-4307-A104-79EAF4AFF292}" destId="{E7020E45-1CAA-4E8B-9773-7E30F3AEAB0B}" srcOrd="0" destOrd="0" presId="urn:diagrams.loki3.com/BracketList+Icon"/>
    <dgm:cxn modelId="{4D517CF5-FC1E-4900-9BA6-5672E379D0A8}" srcId="{655E1C01-35BA-4920-82FB-768ED510F900}" destId="{B0ECDF75-2B2E-4C5F-8735-49FC13BBF467}" srcOrd="0" destOrd="0" parTransId="{CA41313C-2A31-4E6C-9F4B-3AC5982611D4}" sibTransId="{93F2CB26-7278-45A0-9F60-77B6BBA2AA01}"/>
    <dgm:cxn modelId="{15E8AF7C-AF19-4986-A745-013A84A759FB}" type="presOf" srcId="{F3C060DF-90F1-44CD-80CE-F29533C4FEBB}" destId="{690487A5-B5AB-4D3F-9C22-86DF22B6913E}" srcOrd="0" destOrd="0" presId="urn:diagrams.loki3.com/BracketList+Icon"/>
    <dgm:cxn modelId="{956AB0ED-D9AE-4654-A827-8D6A7570201C}" type="presOf" srcId="{9CBB322E-46FF-4222-97BA-DE6324CBA36C}" destId="{64906257-BD6D-424B-A490-1BB26F24510F}" srcOrd="0" destOrd="2" presId="urn:diagrams.loki3.com/BracketList+Icon"/>
    <dgm:cxn modelId="{95619FB9-75CB-44D6-A5FA-66E346B95BAA}" srcId="{A48F4296-0D83-485D-9D8F-CEE4BF04843F}" destId="{A3488CF3-517F-4947-A6FB-E868AF5CB904}" srcOrd="1" destOrd="0" parTransId="{209C2A29-5E86-435F-9A6A-3644A7952B02}" sibTransId="{7673257A-7D4D-407E-8BEF-C139E1B692B7}"/>
    <dgm:cxn modelId="{0F659FE2-7F93-4E9B-AD81-FC892802FBAC}" srcId="{70CEA22C-D7F1-40EC-B414-1F31F0CD7FDE}" destId="{3ECE4FDA-77BE-4508-B94E-3F053D421EE4}" srcOrd="6" destOrd="0" parTransId="{BDEC2B25-61DE-4D16-9703-68B263B14EEB}" sibTransId="{C753285B-1673-4D05-9F54-EE72671FB5DB}"/>
    <dgm:cxn modelId="{97AEB1D1-4D25-42D6-9375-73801FCD4F13}" type="presOf" srcId="{72156D37-D896-451A-A098-9B37737E301B}" destId="{96B533CE-DFCC-4BE3-B0DB-6D6FC5C16ED9}" srcOrd="0" destOrd="0" presId="urn:diagrams.loki3.com/BracketList+Icon"/>
    <dgm:cxn modelId="{AC0D1BEC-90A9-4092-95EC-5951DC4CAB36}" srcId="{70CEA22C-D7F1-40EC-B414-1F31F0CD7FDE}" destId="{1A73AEE9-23A0-461F-805A-C54AEFE5AAED}" srcOrd="5" destOrd="0" parTransId="{F7E7F783-9AC8-4A48-A692-6C374136BF89}" sibTransId="{8E3E22B7-6A99-4B71-8B42-6B5A4A4DB322}"/>
    <dgm:cxn modelId="{639EEE4E-771C-4EB6-8D66-3570094DAEEB}" srcId="{A48F4296-0D83-485D-9D8F-CEE4BF04843F}" destId="{72156D37-D896-451A-A098-9B37737E301B}" srcOrd="0" destOrd="0" parTransId="{1334EAB3-F8E6-47FF-9DCF-1B934518257D}" sibTransId="{CDAF2063-33A1-4AF3-806A-3F0303FE779E}"/>
    <dgm:cxn modelId="{593C59D7-E3E0-4247-952E-56A6AA9EB77A}" srcId="{1A73AEE9-23A0-461F-805A-C54AEFE5AAED}" destId="{1524B9C1-ADE3-4649-A570-B4C474E620DA}" srcOrd="0" destOrd="0" parTransId="{08F6EB46-7DCB-401D-9AF0-BB47F6DB2630}" sibTransId="{D814C7AB-3831-412E-AFF8-BDB6EC32F8F0}"/>
    <dgm:cxn modelId="{46C996BF-DFDC-4435-9D37-0B771BED1A07}" type="presOf" srcId="{655E1C01-35BA-4920-82FB-768ED510F900}" destId="{71C8E3E9-D4D1-450C-9392-4E01084B767F}" srcOrd="0" destOrd="0" presId="urn:diagrams.loki3.com/BracketList+Icon"/>
    <dgm:cxn modelId="{5C12A7CE-744B-4FFD-ACD6-6A2166B3585A}" type="presOf" srcId="{1E2BF22F-5522-4512-94B9-AD0185145D87}" destId="{CCCC3AF5-7CA3-4CBE-B1B3-FB4FBA15D9BD}" srcOrd="0" destOrd="0" presId="urn:diagrams.loki3.com/BracketList+Icon"/>
    <dgm:cxn modelId="{4E771FBA-282C-4F63-88F4-F3672429D0DA}" srcId="{3ECE4FDA-77BE-4508-B94E-3F053D421EE4}" destId="{D10C0B89-F489-4EC1-B93B-A632AE3F9611}" srcOrd="0" destOrd="0" parTransId="{A0ACC5CB-BE2E-4E86-9727-FEBE87D5466E}" sibTransId="{C7989E1C-D1CD-4812-B516-5F56E8F0EAB7}"/>
    <dgm:cxn modelId="{CAC1F308-9115-4E3B-A972-93782D4417D0}" type="presOf" srcId="{A48F4296-0D83-485D-9D8F-CEE4BF04843F}" destId="{31A802BE-0098-4F97-8C57-967ABDACCE34}" srcOrd="0" destOrd="0" presId="urn:diagrams.loki3.com/BracketList+Icon"/>
    <dgm:cxn modelId="{6CBB49EC-299A-4F42-9BAF-56CCA9A915FF}" srcId="{655E1C01-35BA-4920-82FB-768ED510F900}" destId="{E89C167E-D78D-4D16-B837-6FB14DDE2E09}" srcOrd="1" destOrd="0" parTransId="{CC28F94C-E58D-4324-AC51-ED22EF896C6C}" sibTransId="{9FEFE51F-4202-4DB0-8467-5CA1C911239A}"/>
    <dgm:cxn modelId="{C1EBC587-9D7F-4494-BAFB-7C024DFE9EE2}" type="presOf" srcId="{E89C167E-D78D-4D16-B837-6FB14DDE2E09}" destId="{64906257-BD6D-424B-A490-1BB26F24510F}" srcOrd="0" destOrd="1" presId="urn:diagrams.loki3.com/BracketList+Icon"/>
    <dgm:cxn modelId="{B3EC8F63-6400-4DAD-A27B-DE0785632C6B}" type="presOf" srcId="{B7598F69-3740-4155-B1C8-5505FC58326E}" destId="{D92FE02A-A372-45D6-AEF5-A987570D2C00}" srcOrd="0" destOrd="0" presId="urn:diagrams.loki3.com/BracketList+Icon"/>
    <dgm:cxn modelId="{0466AA4D-0991-4819-BF7F-56BEE0C890C1}" type="presOf" srcId="{B0ECDF75-2B2E-4C5F-8735-49FC13BBF467}" destId="{64906257-BD6D-424B-A490-1BB26F24510F}" srcOrd="0" destOrd="0" presId="urn:diagrams.loki3.com/BracketList+Icon"/>
    <dgm:cxn modelId="{0BB06DEA-CE1E-4912-B39E-753996B4FACA}" srcId="{70CEA22C-D7F1-40EC-B414-1F31F0CD7FDE}" destId="{F3C060DF-90F1-44CD-80CE-F29533C4FEBB}" srcOrd="0" destOrd="0" parTransId="{AD8115AF-314C-4AF8-AC6E-A47F807A92FF}" sibTransId="{C34D2773-CCDD-485A-84FE-223A9227F214}"/>
    <dgm:cxn modelId="{96777662-8E8A-498D-946D-AFD00579116A}" srcId="{B7598F69-3740-4155-B1C8-5505FC58326E}" destId="{1E2BF22F-5522-4512-94B9-AD0185145D87}" srcOrd="0" destOrd="0" parTransId="{AB45DE29-1F93-45CB-9B97-8F227B0302A4}" sibTransId="{E8D1F7FE-022D-463F-9C89-6BD0BD26B79A}"/>
    <dgm:cxn modelId="{AF4B4C21-AB10-4AAD-A45D-1E8DF61922DA}" type="presOf" srcId="{D10C0B89-F489-4EC1-B93B-A632AE3F9611}" destId="{716783EA-7EB5-40CB-A835-8EB49D9EE011}" srcOrd="0" destOrd="0" presId="urn:diagrams.loki3.com/BracketList+Icon"/>
    <dgm:cxn modelId="{D8C37B15-A406-40C1-83B4-F6B8BCC40A96}" type="presOf" srcId="{3ECE4FDA-77BE-4508-B94E-3F053D421EE4}" destId="{27919C44-9187-4D11-A8AD-64543D966A1F}" srcOrd="0" destOrd="0" presId="urn:diagrams.loki3.com/BracketList+Icon"/>
    <dgm:cxn modelId="{D87EF633-8BA7-428E-B6E9-694DFF04C8AE}" type="presOf" srcId="{1524B9C1-ADE3-4649-A570-B4C474E620DA}" destId="{5DCFBE42-5840-4677-9E88-AE2006864D6D}" srcOrd="0" destOrd="0" presId="urn:diagrams.loki3.com/BracketList+Icon"/>
    <dgm:cxn modelId="{8FF6C6FC-4685-43CA-AB6A-259A75F91236}" srcId="{F3C060DF-90F1-44CD-80CE-F29533C4FEBB}" destId="{0A1DEF4C-1FC0-4307-A104-79EAF4AFF292}" srcOrd="0" destOrd="0" parTransId="{F11C69CB-A9F7-4EC1-8E4F-14A12668A887}" sibTransId="{EC985707-3B62-4B39-AF06-780ED68B7823}"/>
    <dgm:cxn modelId="{292EAB92-77E0-4103-923A-567303C2772F}" srcId="{70CEA22C-D7F1-40EC-B414-1F31F0CD7FDE}" destId="{655E1C01-35BA-4920-82FB-768ED510F900}" srcOrd="1" destOrd="0" parTransId="{78FBA82B-B8B3-4D52-9239-17B319280828}" sibTransId="{7F4C8411-3318-4311-AA5E-2D2F62D4642A}"/>
    <dgm:cxn modelId="{EFFB0F5A-BB61-404A-8D09-D1EC46605190}" srcId="{70CEA22C-D7F1-40EC-B414-1F31F0CD7FDE}" destId="{B7598F69-3740-4155-B1C8-5505FC58326E}" srcOrd="4" destOrd="0" parTransId="{4C476003-08D8-4FA1-BA64-C06FFBD30A8C}" sibTransId="{ECD3D9A2-7B3A-431D-B2A8-8654F9926898}"/>
    <dgm:cxn modelId="{7723CD8C-82C8-4CBD-9EF8-145604E33776}" type="presOf" srcId="{70CEA22C-D7F1-40EC-B414-1F31F0CD7FDE}" destId="{F6E6534D-2ED5-44DF-B4EF-B160508BE3AB}" srcOrd="0" destOrd="0" presId="urn:diagrams.loki3.com/BracketList+Icon"/>
    <dgm:cxn modelId="{51218A50-D756-4BB9-B4D7-5A6333989F44}" type="presOf" srcId="{A3488CF3-517F-4947-A6FB-E868AF5CB904}" destId="{96B533CE-DFCC-4BE3-B0DB-6D6FC5C16ED9}" srcOrd="0" destOrd="1" presId="urn:diagrams.loki3.com/BracketList+Icon"/>
    <dgm:cxn modelId="{E33BCEC6-0D10-4604-8F5B-82B407B92E27}" type="presOf" srcId="{8BCAA4C8-0367-4317-B879-AA14BA9867EE}" destId="{BD129D8D-C7A0-4027-A19D-0C15D140BC72}" srcOrd="0" destOrd="0" presId="urn:diagrams.loki3.com/BracketList+Icon"/>
    <dgm:cxn modelId="{1ED8B576-F55F-41BE-9D90-1EF1C44612DB}" type="presParOf" srcId="{F6E6534D-2ED5-44DF-B4EF-B160508BE3AB}" destId="{A7C9A528-B567-45FF-8D77-9E95322384EA}" srcOrd="0" destOrd="0" presId="urn:diagrams.loki3.com/BracketList+Icon"/>
    <dgm:cxn modelId="{C42229DC-222D-43B8-BB90-E2D9A668ED8A}" type="presParOf" srcId="{A7C9A528-B567-45FF-8D77-9E95322384EA}" destId="{690487A5-B5AB-4D3F-9C22-86DF22B6913E}" srcOrd="0" destOrd="0" presId="urn:diagrams.loki3.com/BracketList+Icon"/>
    <dgm:cxn modelId="{D8FD92AE-7941-4206-8D25-8D986A19BA43}" type="presParOf" srcId="{A7C9A528-B567-45FF-8D77-9E95322384EA}" destId="{27E9BE09-CEFB-4CD4-9159-6FDCB062C945}" srcOrd="1" destOrd="0" presId="urn:diagrams.loki3.com/BracketList+Icon"/>
    <dgm:cxn modelId="{D41EAB0C-DFC2-4C9D-8A3F-365FB4E9C4A1}" type="presParOf" srcId="{A7C9A528-B567-45FF-8D77-9E95322384EA}" destId="{4DD37D79-5537-43F1-9337-1CFF4EA8C1C8}" srcOrd="2" destOrd="0" presId="urn:diagrams.loki3.com/BracketList+Icon"/>
    <dgm:cxn modelId="{75AEB7FC-A313-4831-8BA9-97755FE7FDA1}" type="presParOf" srcId="{A7C9A528-B567-45FF-8D77-9E95322384EA}" destId="{E7020E45-1CAA-4E8B-9773-7E30F3AEAB0B}" srcOrd="3" destOrd="0" presId="urn:diagrams.loki3.com/BracketList+Icon"/>
    <dgm:cxn modelId="{924DB29B-4E12-4CB2-8A9B-76647D6A943E}" type="presParOf" srcId="{F6E6534D-2ED5-44DF-B4EF-B160508BE3AB}" destId="{8947143C-E01F-4D14-85F4-904B0671046B}" srcOrd="1" destOrd="0" presId="urn:diagrams.loki3.com/BracketList+Icon"/>
    <dgm:cxn modelId="{F5FD11F8-93ED-41A5-B496-449675AF4B04}" type="presParOf" srcId="{F6E6534D-2ED5-44DF-B4EF-B160508BE3AB}" destId="{0F31A97B-2E73-4F43-8026-60A915454098}" srcOrd="2" destOrd="0" presId="urn:diagrams.loki3.com/BracketList+Icon"/>
    <dgm:cxn modelId="{8C700152-182C-46A9-9C2F-7B0A0B63ED61}" type="presParOf" srcId="{0F31A97B-2E73-4F43-8026-60A915454098}" destId="{71C8E3E9-D4D1-450C-9392-4E01084B767F}" srcOrd="0" destOrd="0" presId="urn:diagrams.loki3.com/BracketList+Icon"/>
    <dgm:cxn modelId="{3FD5A8C5-A745-459C-8B33-23403DE5AD23}" type="presParOf" srcId="{0F31A97B-2E73-4F43-8026-60A915454098}" destId="{395B945F-F726-44FB-BDB6-1C43561C2465}" srcOrd="1" destOrd="0" presId="urn:diagrams.loki3.com/BracketList+Icon"/>
    <dgm:cxn modelId="{9A111162-BEEA-4BEB-B034-1490A4CC1D2D}" type="presParOf" srcId="{0F31A97B-2E73-4F43-8026-60A915454098}" destId="{33CE2F90-F565-4A65-9712-E0529E72F3CF}" srcOrd="2" destOrd="0" presId="urn:diagrams.loki3.com/BracketList+Icon"/>
    <dgm:cxn modelId="{3E3F0E8A-34A0-4F54-BD57-BAAB82C41D44}" type="presParOf" srcId="{0F31A97B-2E73-4F43-8026-60A915454098}" destId="{64906257-BD6D-424B-A490-1BB26F24510F}" srcOrd="3" destOrd="0" presId="urn:diagrams.loki3.com/BracketList+Icon"/>
    <dgm:cxn modelId="{B38E7B92-AD41-4283-A769-38B6F32387B1}" type="presParOf" srcId="{F6E6534D-2ED5-44DF-B4EF-B160508BE3AB}" destId="{AB782FEE-2249-473C-8506-75F80B117B31}" srcOrd="3" destOrd="0" presId="urn:diagrams.loki3.com/BracketList+Icon"/>
    <dgm:cxn modelId="{DC91E2D4-7F66-4C92-9940-E456EA2F6516}" type="presParOf" srcId="{F6E6534D-2ED5-44DF-B4EF-B160508BE3AB}" destId="{F36A4372-186D-4139-89EF-58D925495822}" srcOrd="4" destOrd="0" presId="urn:diagrams.loki3.com/BracketList+Icon"/>
    <dgm:cxn modelId="{3F8CCBA7-5C48-4916-B0BA-DD4790AC8570}" type="presParOf" srcId="{F36A4372-186D-4139-89EF-58D925495822}" destId="{31A802BE-0098-4F97-8C57-967ABDACCE34}" srcOrd="0" destOrd="0" presId="urn:diagrams.loki3.com/BracketList+Icon"/>
    <dgm:cxn modelId="{EBCB2E11-BB67-42C1-93D5-DCE73BD0DC84}" type="presParOf" srcId="{F36A4372-186D-4139-89EF-58D925495822}" destId="{9CC5B082-13D1-4F41-B722-7E552D92D716}" srcOrd="1" destOrd="0" presId="urn:diagrams.loki3.com/BracketList+Icon"/>
    <dgm:cxn modelId="{22E9205C-8B04-4F5F-B04E-B19E6E87E7FD}" type="presParOf" srcId="{F36A4372-186D-4139-89EF-58D925495822}" destId="{3C0AAD75-3658-4025-A093-997ADC721D7F}" srcOrd="2" destOrd="0" presId="urn:diagrams.loki3.com/BracketList+Icon"/>
    <dgm:cxn modelId="{4CFA1F3A-A2BD-4063-AE3A-D851AF31185C}" type="presParOf" srcId="{F36A4372-186D-4139-89EF-58D925495822}" destId="{96B533CE-DFCC-4BE3-B0DB-6D6FC5C16ED9}" srcOrd="3" destOrd="0" presId="urn:diagrams.loki3.com/BracketList+Icon"/>
    <dgm:cxn modelId="{64627350-FAF6-46FF-9866-827B263F203C}" type="presParOf" srcId="{F6E6534D-2ED5-44DF-B4EF-B160508BE3AB}" destId="{F6D1CB45-4889-4B28-8C6F-E780ABB33C70}" srcOrd="5" destOrd="0" presId="urn:diagrams.loki3.com/BracketList+Icon"/>
    <dgm:cxn modelId="{F26EC347-CCBD-4347-A5C6-224C4C95FEA6}" type="presParOf" srcId="{F6E6534D-2ED5-44DF-B4EF-B160508BE3AB}" destId="{F4ADFCE5-514F-465B-987B-993E8245392B}" srcOrd="6" destOrd="0" presId="urn:diagrams.loki3.com/BracketList+Icon"/>
    <dgm:cxn modelId="{901F52F1-4119-4E4D-B229-23C7364ED2A0}" type="presParOf" srcId="{F4ADFCE5-514F-465B-987B-993E8245392B}" destId="{BD129D8D-C7A0-4027-A19D-0C15D140BC72}" srcOrd="0" destOrd="0" presId="urn:diagrams.loki3.com/BracketList+Icon"/>
    <dgm:cxn modelId="{BDEE89D6-1EB0-4CDC-9C7F-B14420587B96}" type="presParOf" srcId="{F4ADFCE5-514F-465B-987B-993E8245392B}" destId="{6DDFA72B-2B71-42B0-B989-0F205A7B6A69}" srcOrd="1" destOrd="0" presId="urn:diagrams.loki3.com/BracketList+Icon"/>
    <dgm:cxn modelId="{61E9B3E1-132B-493F-960B-23052F99DDB9}" type="presParOf" srcId="{F4ADFCE5-514F-465B-987B-993E8245392B}" destId="{FEDDB696-18D7-4CD3-9441-F4260F4E751B}" srcOrd="2" destOrd="0" presId="urn:diagrams.loki3.com/BracketList+Icon"/>
    <dgm:cxn modelId="{737B1541-9057-4532-9B92-92D1A4703E0F}" type="presParOf" srcId="{F4ADFCE5-514F-465B-987B-993E8245392B}" destId="{C89531D5-23EA-4963-A964-40E9667D618B}" srcOrd="3" destOrd="0" presId="urn:diagrams.loki3.com/BracketList+Icon"/>
    <dgm:cxn modelId="{031E1CFC-1A70-436B-9EDF-6305A815536D}" type="presParOf" srcId="{F6E6534D-2ED5-44DF-B4EF-B160508BE3AB}" destId="{F7E54C22-C98F-4C76-8B65-159DA69F8D2E}" srcOrd="7" destOrd="0" presId="urn:diagrams.loki3.com/BracketList+Icon"/>
    <dgm:cxn modelId="{4D588A57-2A1D-47DB-B5B3-3BEEF8CCC7F9}" type="presParOf" srcId="{F6E6534D-2ED5-44DF-B4EF-B160508BE3AB}" destId="{22042790-DE9F-423F-8AA0-1437C6576C41}" srcOrd="8" destOrd="0" presId="urn:diagrams.loki3.com/BracketList+Icon"/>
    <dgm:cxn modelId="{58E0C18E-675D-4CAE-BC27-F2C833750F01}" type="presParOf" srcId="{22042790-DE9F-423F-8AA0-1437C6576C41}" destId="{D92FE02A-A372-45D6-AEF5-A987570D2C00}" srcOrd="0" destOrd="0" presId="urn:diagrams.loki3.com/BracketList+Icon"/>
    <dgm:cxn modelId="{D2F9D8CB-B02F-4906-B84D-AE77CD450E0E}" type="presParOf" srcId="{22042790-DE9F-423F-8AA0-1437C6576C41}" destId="{2E532D4E-A957-4A07-B606-3A6268826033}" srcOrd="1" destOrd="0" presId="urn:diagrams.loki3.com/BracketList+Icon"/>
    <dgm:cxn modelId="{EBDFEBA3-26B8-46D6-AC65-92FA22942864}" type="presParOf" srcId="{22042790-DE9F-423F-8AA0-1437C6576C41}" destId="{CC750BEB-429F-4961-8C85-2125B5D63789}" srcOrd="2" destOrd="0" presId="urn:diagrams.loki3.com/BracketList+Icon"/>
    <dgm:cxn modelId="{5CF2A0BE-C950-4AC7-B1BF-1A0266601715}" type="presParOf" srcId="{22042790-DE9F-423F-8AA0-1437C6576C41}" destId="{CCCC3AF5-7CA3-4CBE-B1B3-FB4FBA15D9BD}" srcOrd="3" destOrd="0" presId="urn:diagrams.loki3.com/BracketList+Icon"/>
    <dgm:cxn modelId="{0B09A99F-7379-488E-8708-F429B5A56689}" type="presParOf" srcId="{F6E6534D-2ED5-44DF-B4EF-B160508BE3AB}" destId="{7BB2E3BB-C952-4F8D-ADC7-41550E050891}" srcOrd="9" destOrd="0" presId="urn:diagrams.loki3.com/BracketList+Icon"/>
    <dgm:cxn modelId="{55277736-4C06-40CF-8706-B5379BEF36A4}" type="presParOf" srcId="{F6E6534D-2ED5-44DF-B4EF-B160508BE3AB}" destId="{C10A146B-6C2D-4ADE-853F-56ACEFFEB569}" srcOrd="10" destOrd="0" presId="urn:diagrams.loki3.com/BracketList+Icon"/>
    <dgm:cxn modelId="{CCA08D18-1333-4F1A-938C-88CAC75B9C11}" type="presParOf" srcId="{C10A146B-6C2D-4ADE-853F-56ACEFFEB569}" destId="{CD3FD006-40AD-4666-9BBF-15D6C7FE6D29}" srcOrd="0" destOrd="0" presId="urn:diagrams.loki3.com/BracketList+Icon"/>
    <dgm:cxn modelId="{2709ECF1-1873-44D8-A2E2-80897F38E35D}" type="presParOf" srcId="{C10A146B-6C2D-4ADE-853F-56ACEFFEB569}" destId="{E0FA40A7-C004-4A3B-9CAB-18AB219B02DF}" srcOrd="1" destOrd="0" presId="urn:diagrams.loki3.com/BracketList+Icon"/>
    <dgm:cxn modelId="{BC1AA031-1326-4332-8541-C272DB04847D}" type="presParOf" srcId="{C10A146B-6C2D-4ADE-853F-56ACEFFEB569}" destId="{38151B42-21A6-4391-B5B7-C16E1E3DDB80}" srcOrd="2" destOrd="0" presId="urn:diagrams.loki3.com/BracketList+Icon"/>
    <dgm:cxn modelId="{B0EA2210-21BB-4554-9FC7-ACD10E755B0D}" type="presParOf" srcId="{C10A146B-6C2D-4ADE-853F-56ACEFFEB569}" destId="{5DCFBE42-5840-4677-9E88-AE2006864D6D}" srcOrd="3" destOrd="0" presId="urn:diagrams.loki3.com/BracketList+Icon"/>
    <dgm:cxn modelId="{339D81CB-D961-4934-A6B1-F835CC4005A2}" type="presParOf" srcId="{F6E6534D-2ED5-44DF-B4EF-B160508BE3AB}" destId="{15DBEB58-90D3-4EFD-BAB3-34F0A88A4F40}" srcOrd="11" destOrd="0" presId="urn:diagrams.loki3.com/BracketList+Icon"/>
    <dgm:cxn modelId="{BD970370-199B-41DC-A904-743D7FB1DCD2}" type="presParOf" srcId="{F6E6534D-2ED5-44DF-B4EF-B160508BE3AB}" destId="{4F072262-C695-40C7-B416-21AD36BC5EBD}" srcOrd="12" destOrd="0" presId="urn:diagrams.loki3.com/BracketList+Icon"/>
    <dgm:cxn modelId="{759E2E1D-8E63-498E-9C1C-ED9A4F102FEF}" type="presParOf" srcId="{4F072262-C695-40C7-B416-21AD36BC5EBD}" destId="{27919C44-9187-4D11-A8AD-64543D966A1F}" srcOrd="0" destOrd="0" presId="urn:diagrams.loki3.com/BracketList+Icon"/>
    <dgm:cxn modelId="{4FBCA993-67BC-40DA-A381-2849029E5853}" type="presParOf" srcId="{4F072262-C695-40C7-B416-21AD36BC5EBD}" destId="{1EC9FC44-B34F-434C-965C-11ACA895EB4E}" srcOrd="1" destOrd="0" presId="urn:diagrams.loki3.com/BracketList+Icon"/>
    <dgm:cxn modelId="{4B5FA9B8-9DEE-4AB0-B7E4-C242F3E71019}" type="presParOf" srcId="{4F072262-C695-40C7-B416-21AD36BC5EBD}" destId="{C2AB5087-90C3-4C8A-BD0E-D62192E6E0F1}" srcOrd="2" destOrd="0" presId="urn:diagrams.loki3.com/BracketList+Icon"/>
    <dgm:cxn modelId="{EE4E9061-2792-439A-8328-FCA94DB9DB99}" type="presParOf" srcId="{4F072262-C695-40C7-B416-21AD36BC5EBD}" destId="{716783EA-7EB5-40CB-A835-8EB49D9EE011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7AB0F6-B308-4D2B-A105-198FD2FBF4E6}" type="doc">
      <dgm:prSet loTypeId="urn:microsoft.com/office/officeart/2005/8/layout/hProcess4" loCatId="process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3623011-F470-4C3E-955E-4A27EC246DCE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Начало урока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3D1CC5-77D1-4D36-BC4F-791C97F3663D}" type="parTrans" cxnId="{54071CDB-134A-4416-83CC-8367C0ED5282}">
      <dgm:prSet/>
      <dgm:spPr/>
      <dgm:t>
        <a:bodyPr/>
        <a:lstStyle/>
        <a:p>
          <a:endParaRPr lang="ru-RU"/>
        </a:p>
      </dgm:t>
    </dgm:pt>
    <dgm:pt modelId="{0DF1D2D6-5B91-4D01-B819-D413832B2420}" type="sibTrans" cxnId="{54071CDB-134A-4416-83CC-8367C0ED5282}">
      <dgm:prSet/>
      <dgm:spPr/>
      <dgm:t>
        <a:bodyPr/>
        <a:lstStyle/>
        <a:p>
          <a:endParaRPr lang="ru-RU"/>
        </a:p>
      </dgm:t>
    </dgm:pt>
    <dgm:pt modelId="{DBA7210B-D1C6-464F-AD1C-37086F8BE22E}">
      <dgm:prSet phldrT="[Текст]" custT="1"/>
      <dgm:spPr/>
      <dgm:t>
        <a:bodyPr/>
        <a:lstStyle/>
        <a:p>
          <a:r>
            <a:rPr lang="ru-RU" sz="1400" dirty="0" err="1" smtClean="0"/>
            <a:t>Оргмомент</a:t>
          </a:r>
          <a:r>
            <a:rPr lang="ru-RU" sz="1400" dirty="0" smtClean="0"/>
            <a:t>. Психологический настрой  «Мое сердце радуется»</a:t>
          </a:r>
          <a:endParaRPr lang="ru-RU" sz="1400" dirty="0"/>
        </a:p>
      </dgm:t>
    </dgm:pt>
    <dgm:pt modelId="{DF2E8850-6F2C-4846-ADC1-549840754B00}" type="parTrans" cxnId="{00108E8E-7706-48FC-B49F-8944BC0674B5}">
      <dgm:prSet/>
      <dgm:spPr/>
      <dgm:t>
        <a:bodyPr/>
        <a:lstStyle/>
        <a:p>
          <a:endParaRPr lang="ru-RU"/>
        </a:p>
      </dgm:t>
    </dgm:pt>
    <dgm:pt modelId="{3754BC53-FAF2-45F8-852B-B38AA44B1C50}" type="sibTrans" cxnId="{00108E8E-7706-48FC-B49F-8944BC0674B5}">
      <dgm:prSet/>
      <dgm:spPr/>
      <dgm:t>
        <a:bodyPr/>
        <a:lstStyle/>
        <a:p>
          <a:endParaRPr lang="ru-RU"/>
        </a:p>
      </dgm:t>
    </dgm:pt>
    <dgm:pt modelId="{163B55CD-EA88-456D-A0C8-EF05B233D0A4}">
      <dgm:prSet phldrT="[Текст]" custT="1"/>
      <dgm:spPr/>
      <dgm:t>
        <a:bodyPr/>
        <a:lstStyle/>
        <a:p>
          <a:r>
            <a:rPr lang="ru-RU" sz="1400" dirty="0" smtClean="0"/>
            <a:t>Проверка домашнего задания</a:t>
          </a:r>
        </a:p>
        <a:p>
          <a:r>
            <a:rPr lang="ru-RU" sz="1400" dirty="0" smtClean="0">
              <a:hlinkClick xmlns:r="http://schemas.openxmlformats.org/officeDocument/2006/relationships" r:id="rId1" action="ppaction://hlinksldjump"/>
            </a:rPr>
            <a:t>Индивидуальная </a:t>
          </a:r>
          <a:r>
            <a:rPr lang="ru-RU" sz="1400" dirty="0" smtClean="0">
              <a:hlinkClick xmlns:r="http://schemas.openxmlformats.org/officeDocument/2006/relationships" r:id="rId1" action="ppaction://hlinksldjump"/>
            </a:rPr>
            <a:t>письменная работа</a:t>
          </a:r>
          <a:endParaRPr lang="ru-RU" sz="1400" dirty="0" smtClean="0"/>
        </a:p>
        <a:p>
          <a:r>
            <a:rPr lang="ru-RU" sz="1400" dirty="0" smtClean="0">
              <a:hlinkClick xmlns:r="http://schemas.openxmlformats.org/officeDocument/2006/relationships" r:id="rId2" action="ppaction://hlinksldjump"/>
            </a:rPr>
            <a:t>Дескриптор</a:t>
          </a:r>
          <a:endParaRPr lang="ru-RU" sz="1400" dirty="0"/>
        </a:p>
      </dgm:t>
    </dgm:pt>
    <dgm:pt modelId="{ACA3A286-A691-4625-8B55-FEB333FEC7A8}" type="parTrans" cxnId="{A3C29B31-35BA-4EC9-83D0-33FA8A52D83B}">
      <dgm:prSet/>
      <dgm:spPr/>
      <dgm:t>
        <a:bodyPr/>
        <a:lstStyle/>
        <a:p>
          <a:endParaRPr lang="ru-RU"/>
        </a:p>
      </dgm:t>
    </dgm:pt>
    <dgm:pt modelId="{62F6BF58-C030-4F71-A1E7-0DC94FCB050B}" type="sibTrans" cxnId="{A3C29B31-35BA-4EC9-83D0-33FA8A52D83B}">
      <dgm:prSet/>
      <dgm:spPr/>
      <dgm:t>
        <a:bodyPr/>
        <a:lstStyle/>
        <a:p>
          <a:endParaRPr lang="ru-RU"/>
        </a:p>
      </dgm:t>
    </dgm:pt>
    <dgm:pt modelId="{F470E791-4171-4419-803E-C9B61D95D371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Середина урока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48ED39-D913-4A40-BA89-F039E6883793}" type="parTrans" cxnId="{CCCCB92A-FB6B-428F-A281-A12DEDA875DB}">
      <dgm:prSet/>
      <dgm:spPr/>
      <dgm:t>
        <a:bodyPr/>
        <a:lstStyle/>
        <a:p>
          <a:endParaRPr lang="ru-RU"/>
        </a:p>
      </dgm:t>
    </dgm:pt>
    <dgm:pt modelId="{A7E0143F-5278-4752-9AAB-1DF6562EBF66}" type="sibTrans" cxnId="{CCCCB92A-FB6B-428F-A281-A12DEDA875DB}">
      <dgm:prSet/>
      <dgm:spPr/>
      <dgm:t>
        <a:bodyPr/>
        <a:lstStyle/>
        <a:p>
          <a:endParaRPr lang="ru-RU"/>
        </a:p>
      </dgm:t>
    </dgm:pt>
    <dgm:pt modelId="{59B7E1FA-C355-411D-8A55-C7B3100D5365}">
      <dgm:prSet phldrT="[Текст]" custT="1"/>
      <dgm:spPr/>
      <dgm:t>
        <a:bodyPr/>
        <a:lstStyle/>
        <a:p>
          <a:r>
            <a:rPr lang="ru-RU" sz="1400" dirty="0" smtClean="0"/>
            <a:t>КР Проанализируйте легенду – прием чтение с остановками.</a:t>
          </a:r>
        </a:p>
        <a:p>
          <a:r>
            <a:rPr lang="ru-RU" sz="1400" dirty="0" smtClean="0">
              <a:hlinkClick xmlns:r="http://schemas.openxmlformats.org/officeDocument/2006/relationships" r:id="rId3" action="ppaction://hlinksldjump"/>
            </a:rPr>
            <a:t>Вопросы по тексту</a:t>
          </a:r>
          <a:endParaRPr lang="ru-RU" sz="1400" dirty="0"/>
        </a:p>
      </dgm:t>
    </dgm:pt>
    <dgm:pt modelId="{90EF03EC-4386-4EE1-8B4F-1204EE051E1B}" type="parTrans" cxnId="{50148AAB-06F5-4865-93A5-DDE7B59D77ED}">
      <dgm:prSet/>
      <dgm:spPr/>
      <dgm:t>
        <a:bodyPr/>
        <a:lstStyle/>
        <a:p>
          <a:endParaRPr lang="ru-RU"/>
        </a:p>
      </dgm:t>
    </dgm:pt>
    <dgm:pt modelId="{9D9F1720-34BA-4634-B236-C49274B34DBD}" type="sibTrans" cxnId="{50148AAB-06F5-4865-93A5-DDE7B59D77ED}">
      <dgm:prSet/>
      <dgm:spPr/>
      <dgm:t>
        <a:bodyPr/>
        <a:lstStyle/>
        <a:p>
          <a:endParaRPr lang="ru-RU"/>
        </a:p>
      </dgm:t>
    </dgm:pt>
    <dgm:pt modelId="{13C8999D-D64C-42E9-A216-FA75778CEC66}">
      <dgm:prSet phldrT="[Текст]" custT="1"/>
      <dgm:spPr/>
      <dgm:t>
        <a:bodyPr/>
        <a:lstStyle/>
        <a:p>
          <a:r>
            <a:rPr lang="ru-RU" sz="1400" dirty="0" smtClean="0"/>
            <a:t>ИП-ИР стратегия «Думай-объединяйся-делись»</a:t>
          </a:r>
        </a:p>
        <a:p>
          <a:r>
            <a:rPr lang="ru-RU" sz="1400" dirty="0" smtClean="0">
              <a:hlinkClick xmlns:r="http://schemas.openxmlformats.org/officeDocument/2006/relationships" r:id="rId4" action="ppaction://hlinksldjump"/>
            </a:rPr>
            <a:t>Задание</a:t>
          </a:r>
          <a:endParaRPr lang="ru-RU" sz="1400" dirty="0"/>
        </a:p>
      </dgm:t>
    </dgm:pt>
    <dgm:pt modelId="{023654A8-C240-40C5-B848-0D6A7E128E53}" type="parTrans" cxnId="{1376EF1F-8FFA-4127-8D24-E5980E6BDC58}">
      <dgm:prSet/>
      <dgm:spPr/>
      <dgm:t>
        <a:bodyPr/>
        <a:lstStyle/>
        <a:p>
          <a:endParaRPr lang="ru-RU"/>
        </a:p>
      </dgm:t>
    </dgm:pt>
    <dgm:pt modelId="{0E093704-B9AA-45ED-8ECF-F4B6A64C47CE}" type="sibTrans" cxnId="{1376EF1F-8FFA-4127-8D24-E5980E6BDC58}">
      <dgm:prSet/>
      <dgm:spPr/>
      <dgm:t>
        <a:bodyPr/>
        <a:lstStyle/>
        <a:p>
          <a:endParaRPr lang="ru-RU"/>
        </a:p>
      </dgm:t>
    </dgm:pt>
    <dgm:pt modelId="{92ABDF1D-81FB-403F-94E5-EBFC194FAA81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Конец урока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4FF347-E341-4C33-A0CE-089028524C94}" type="parTrans" cxnId="{3B5A9664-7815-48C2-ADDE-5BFECCCFE817}">
      <dgm:prSet/>
      <dgm:spPr/>
      <dgm:t>
        <a:bodyPr/>
        <a:lstStyle/>
        <a:p>
          <a:endParaRPr lang="ru-RU"/>
        </a:p>
      </dgm:t>
    </dgm:pt>
    <dgm:pt modelId="{DA28C82E-0544-47AA-BEAD-D11DB9311645}" type="sibTrans" cxnId="{3B5A9664-7815-48C2-ADDE-5BFECCCFE817}">
      <dgm:prSet/>
      <dgm:spPr/>
      <dgm:t>
        <a:bodyPr/>
        <a:lstStyle/>
        <a:p>
          <a:endParaRPr lang="ru-RU"/>
        </a:p>
      </dgm:t>
    </dgm:pt>
    <dgm:pt modelId="{E790BBD0-DB2D-4560-994F-F8CE9FE4FE20}">
      <dgm:prSet phldrT="[Текст]" custT="1"/>
      <dgm:spPr/>
      <dgm:t>
        <a:bodyPr/>
        <a:lstStyle/>
        <a:p>
          <a:r>
            <a:rPr lang="ru-RU" sz="1400" dirty="0" smtClean="0"/>
            <a:t>ИР письменная работа Прием «Метод углов» </a:t>
          </a:r>
          <a:endParaRPr lang="ru-RU" sz="1400" dirty="0"/>
        </a:p>
      </dgm:t>
    </dgm:pt>
    <dgm:pt modelId="{888C31D0-7929-47E9-A595-3BA167CD745B}" type="parTrans" cxnId="{956D4DF5-4309-4F68-9042-4F66D9063A30}">
      <dgm:prSet/>
      <dgm:spPr/>
      <dgm:t>
        <a:bodyPr/>
        <a:lstStyle/>
        <a:p>
          <a:endParaRPr lang="ru-RU"/>
        </a:p>
      </dgm:t>
    </dgm:pt>
    <dgm:pt modelId="{4295DEAD-379E-4D87-B3E1-FCDACD621EF5}" type="sibTrans" cxnId="{956D4DF5-4309-4F68-9042-4F66D9063A30}">
      <dgm:prSet/>
      <dgm:spPr/>
      <dgm:t>
        <a:bodyPr/>
        <a:lstStyle/>
        <a:p>
          <a:endParaRPr lang="ru-RU"/>
        </a:p>
      </dgm:t>
    </dgm:pt>
    <dgm:pt modelId="{B0838EB1-2293-44CD-A97D-054B6910B084}">
      <dgm:prSet phldrT="[Текст]" custT="1"/>
      <dgm:spPr/>
      <dgm:t>
        <a:bodyPr/>
        <a:lstStyle/>
        <a:p>
          <a:r>
            <a:rPr lang="ru-RU" sz="1400" dirty="0" smtClean="0"/>
            <a:t>Рефлексия «Светофор»</a:t>
          </a:r>
          <a:endParaRPr lang="ru-RU" sz="1400" dirty="0"/>
        </a:p>
      </dgm:t>
    </dgm:pt>
    <dgm:pt modelId="{EE56FDC1-43BD-4A93-AD2B-2695578CD9EF}" type="parTrans" cxnId="{C79F94F7-4DFF-4951-8232-3CF825EA21D8}">
      <dgm:prSet/>
      <dgm:spPr/>
      <dgm:t>
        <a:bodyPr/>
        <a:lstStyle/>
        <a:p>
          <a:endParaRPr lang="ru-RU"/>
        </a:p>
      </dgm:t>
    </dgm:pt>
    <dgm:pt modelId="{FCF5234F-7DE2-40E5-8ADE-E53D26F7C973}" type="sibTrans" cxnId="{C79F94F7-4DFF-4951-8232-3CF825EA21D8}">
      <dgm:prSet/>
      <dgm:spPr/>
      <dgm:t>
        <a:bodyPr/>
        <a:lstStyle/>
        <a:p>
          <a:endParaRPr lang="ru-RU"/>
        </a:p>
      </dgm:t>
    </dgm:pt>
    <dgm:pt modelId="{A6830612-6DAB-480E-90E3-924720F48E48}">
      <dgm:prSet custT="1"/>
      <dgm:spPr/>
      <dgm:t>
        <a:bodyPr/>
        <a:lstStyle/>
        <a:p>
          <a:r>
            <a:rPr lang="ru-RU" sz="1400" dirty="0" smtClean="0"/>
            <a:t>Актуализация знаний Прием «Отсроченная отгадка»</a:t>
          </a:r>
          <a:endParaRPr lang="ru-RU" sz="1400" dirty="0"/>
        </a:p>
      </dgm:t>
    </dgm:pt>
    <dgm:pt modelId="{86A9D43E-F3E3-4D00-A19E-EE42AC56C19D}" type="parTrans" cxnId="{E9AD8A98-D050-4632-81B4-61A31487FC6E}">
      <dgm:prSet/>
      <dgm:spPr/>
      <dgm:t>
        <a:bodyPr/>
        <a:lstStyle/>
        <a:p>
          <a:endParaRPr lang="ru-RU"/>
        </a:p>
      </dgm:t>
    </dgm:pt>
    <dgm:pt modelId="{595326BE-9D5C-40E2-A42B-CF78B3CC4D4F}" type="sibTrans" cxnId="{E9AD8A98-D050-4632-81B4-61A31487FC6E}">
      <dgm:prSet/>
      <dgm:spPr/>
      <dgm:t>
        <a:bodyPr/>
        <a:lstStyle/>
        <a:p>
          <a:endParaRPr lang="ru-RU"/>
        </a:p>
      </dgm:t>
    </dgm:pt>
    <dgm:pt modelId="{635D8281-7E93-4CAA-83AF-BD7D30B7A2CE}">
      <dgm:prSet custT="1"/>
      <dgm:spPr/>
      <dgm:t>
        <a:bodyPr/>
        <a:lstStyle/>
        <a:p>
          <a:r>
            <a:rPr lang="ru-RU" sz="1400" dirty="0" smtClean="0"/>
            <a:t>ПР Прием </a:t>
          </a:r>
        </a:p>
        <a:p>
          <a:r>
            <a:rPr lang="ru-RU" sz="1400" dirty="0" smtClean="0"/>
            <a:t>«Мудрые совы»</a:t>
          </a:r>
        </a:p>
        <a:p>
          <a:r>
            <a:rPr lang="ru-RU" sz="1400" dirty="0" smtClean="0">
              <a:hlinkClick xmlns:r="http://schemas.openxmlformats.org/officeDocument/2006/relationships" r:id="rId5" action="ppaction://hlinksldjump"/>
            </a:rPr>
            <a:t>Текст-алгоритм</a:t>
          </a:r>
          <a:endParaRPr lang="ru-RU" sz="1400" dirty="0"/>
        </a:p>
      </dgm:t>
    </dgm:pt>
    <dgm:pt modelId="{D7B47998-79F3-488D-8106-1E39D105260D}" type="parTrans" cxnId="{5470CAE1-3DEF-46A9-8E0D-EE705198D734}">
      <dgm:prSet/>
      <dgm:spPr/>
      <dgm:t>
        <a:bodyPr/>
        <a:lstStyle/>
        <a:p>
          <a:endParaRPr lang="ru-RU"/>
        </a:p>
      </dgm:t>
    </dgm:pt>
    <dgm:pt modelId="{9F398E24-D4BD-45F9-9CE6-AC47621D11F0}" type="sibTrans" cxnId="{5470CAE1-3DEF-46A9-8E0D-EE705198D734}">
      <dgm:prSet/>
      <dgm:spPr/>
      <dgm:t>
        <a:bodyPr/>
        <a:lstStyle/>
        <a:p>
          <a:endParaRPr lang="ru-RU"/>
        </a:p>
      </dgm:t>
    </dgm:pt>
    <dgm:pt modelId="{D9D98B6D-3603-4BF5-88D5-35676224A9EE}">
      <dgm:prSet custT="1"/>
      <dgm:spPr/>
      <dgm:t>
        <a:bodyPr/>
        <a:lstStyle/>
        <a:p>
          <a:r>
            <a:rPr lang="ru-RU" sz="1400" dirty="0" smtClean="0"/>
            <a:t>ГР </a:t>
          </a:r>
        </a:p>
        <a:p>
          <a:r>
            <a:rPr lang="ru-RU" sz="1400" dirty="0" smtClean="0"/>
            <a:t>Создание кластера «Государственное устройство гуннов»</a:t>
          </a:r>
        </a:p>
        <a:p>
          <a:r>
            <a:rPr lang="ru-RU" sz="1400" dirty="0" smtClean="0">
              <a:hlinkClick xmlns:r="http://schemas.openxmlformats.org/officeDocument/2006/relationships" r:id="rId6" action="ppaction://hlinksldjump"/>
            </a:rPr>
            <a:t>Дескриптор</a:t>
          </a:r>
          <a:endParaRPr lang="ru-RU" sz="1400" dirty="0"/>
        </a:p>
      </dgm:t>
    </dgm:pt>
    <dgm:pt modelId="{B969200A-2FA7-47F2-8E65-66A13CC46EE7}" type="parTrans" cxnId="{29672C87-D437-4305-8D50-1335483272C3}">
      <dgm:prSet/>
      <dgm:spPr/>
      <dgm:t>
        <a:bodyPr/>
        <a:lstStyle/>
        <a:p>
          <a:endParaRPr lang="ru-RU"/>
        </a:p>
      </dgm:t>
    </dgm:pt>
    <dgm:pt modelId="{FB875815-F71E-4486-B530-B8E109B9BF52}" type="sibTrans" cxnId="{29672C87-D437-4305-8D50-1335483272C3}">
      <dgm:prSet/>
      <dgm:spPr/>
      <dgm:t>
        <a:bodyPr/>
        <a:lstStyle/>
        <a:p>
          <a:endParaRPr lang="ru-RU"/>
        </a:p>
      </dgm:t>
    </dgm:pt>
    <dgm:pt modelId="{950E00BB-46A0-4B52-B650-C76182DD831A}">
      <dgm:prSet custT="1"/>
      <dgm:spPr/>
      <dgm:t>
        <a:bodyPr/>
        <a:lstStyle/>
        <a:p>
          <a:r>
            <a:rPr lang="ru-RU" sz="1400" dirty="0" smtClean="0"/>
            <a:t>Д/з п.5.1 стр.128-129 Эссе «Моде в моем представлении»</a:t>
          </a:r>
          <a:endParaRPr lang="ru-RU" sz="1400" dirty="0"/>
        </a:p>
      </dgm:t>
    </dgm:pt>
    <dgm:pt modelId="{797EFA4E-D0B0-4E16-AB66-6C09AEA63D65}" type="parTrans" cxnId="{352C100B-FA2C-4DA8-A391-09B30F78F888}">
      <dgm:prSet/>
      <dgm:spPr/>
      <dgm:t>
        <a:bodyPr/>
        <a:lstStyle/>
        <a:p>
          <a:endParaRPr lang="ru-RU"/>
        </a:p>
      </dgm:t>
    </dgm:pt>
    <dgm:pt modelId="{B12FE188-7E54-4F77-AA06-90EA4D79B597}" type="sibTrans" cxnId="{352C100B-FA2C-4DA8-A391-09B30F78F888}">
      <dgm:prSet/>
      <dgm:spPr/>
      <dgm:t>
        <a:bodyPr/>
        <a:lstStyle/>
        <a:p>
          <a:endParaRPr lang="ru-RU"/>
        </a:p>
      </dgm:t>
    </dgm:pt>
    <dgm:pt modelId="{80D7CE58-3D5C-4541-9128-30810E2C5D44}" type="pres">
      <dgm:prSet presAssocID="{D27AB0F6-B308-4D2B-A105-198FD2FBF4E6}" presName="Name0" presStyleCnt="0">
        <dgm:presLayoutVars>
          <dgm:dir/>
          <dgm:animLvl val="lvl"/>
          <dgm:resizeHandles val="exact"/>
        </dgm:presLayoutVars>
      </dgm:prSet>
      <dgm:spPr/>
    </dgm:pt>
    <dgm:pt modelId="{02979598-37EB-4FAC-874F-160098A806C2}" type="pres">
      <dgm:prSet presAssocID="{D27AB0F6-B308-4D2B-A105-198FD2FBF4E6}" presName="tSp" presStyleCnt="0"/>
      <dgm:spPr/>
    </dgm:pt>
    <dgm:pt modelId="{09A50055-497E-4454-8482-0B3B0C5BD2A3}" type="pres">
      <dgm:prSet presAssocID="{D27AB0F6-B308-4D2B-A105-198FD2FBF4E6}" presName="bSp" presStyleCnt="0"/>
      <dgm:spPr/>
    </dgm:pt>
    <dgm:pt modelId="{9A7E2358-BF02-439C-A6DE-6814F66F8BD2}" type="pres">
      <dgm:prSet presAssocID="{D27AB0F6-B308-4D2B-A105-198FD2FBF4E6}" presName="process" presStyleCnt="0"/>
      <dgm:spPr/>
    </dgm:pt>
    <dgm:pt modelId="{B189CFF2-3594-48A5-BD51-FBE12FF831FC}" type="pres">
      <dgm:prSet presAssocID="{B3623011-F470-4C3E-955E-4A27EC246DCE}" presName="composite1" presStyleCnt="0"/>
      <dgm:spPr/>
    </dgm:pt>
    <dgm:pt modelId="{E7DDC4FF-053D-44E0-8407-C4D0634735C1}" type="pres">
      <dgm:prSet presAssocID="{B3623011-F470-4C3E-955E-4A27EC246DCE}" presName="dummyNode1" presStyleLbl="node1" presStyleIdx="0" presStyleCnt="3"/>
      <dgm:spPr/>
    </dgm:pt>
    <dgm:pt modelId="{3A5829E3-0E0F-462E-B19A-185A4B16822D}" type="pres">
      <dgm:prSet presAssocID="{B3623011-F470-4C3E-955E-4A27EC246DCE}" presName="childNode1" presStyleLbl="bgAcc1" presStyleIdx="0" presStyleCnt="3" custScaleY="149686" custLinFactNeighborX="7242" custLinFactNeighborY="-41775">
        <dgm:presLayoutVars>
          <dgm:bulletEnabled val="1"/>
        </dgm:presLayoutVars>
      </dgm:prSet>
      <dgm:spPr/>
    </dgm:pt>
    <dgm:pt modelId="{B5EC168D-BF14-45F4-8EE6-A591EE2F74D6}" type="pres">
      <dgm:prSet presAssocID="{B3623011-F470-4C3E-955E-4A27EC246DCE}" presName="childNode1tx" presStyleLbl="bgAcc1" presStyleIdx="0" presStyleCnt="3">
        <dgm:presLayoutVars>
          <dgm:bulletEnabled val="1"/>
        </dgm:presLayoutVars>
      </dgm:prSet>
      <dgm:spPr/>
    </dgm:pt>
    <dgm:pt modelId="{B0D237E1-8A8E-43CC-B7B0-7B94323996F2}" type="pres">
      <dgm:prSet presAssocID="{B3623011-F470-4C3E-955E-4A27EC246DCE}" presName="parentNode1" presStyleLbl="node1" presStyleIdx="0" presStyleCnt="3" custLinFactNeighborY="7297">
        <dgm:presLayoutVars>
          <dgm:chMax val="1"/>
          <dgm:bulletEnabled val="1"/>
        </dgm:presLayoutVars>
      </dgm:prSet>
      <dgm:spPr/>
    </dgm:pt>
    <dgm:pt modelId="{DDDFBD5C-984A-4A51-A53F-E93A3716A239}" type="pres">
      <dgm:prSet presAssocID="{B3623011-F470-4C3E-955E-4A27EC246DCE}" presName="connSite1" presStyleCnt="0"/>
      <dgm:spPr/>
    </dgm:pt>
    <dgm:pt modelId="{5833A465-3DC7-4554-B883-24CCEC45472C}" type="pres">
      <dgm:prSet presAssocID="{0DF1D2D6-5B91-4D01-B819-D413832B2420}" presName="Name9" presStyleLbl="sibTrans2D1" presStyleIdx="0" presStyleCnt="2" custLinFactNeighborX="-33514" custLinFactNeighborY="-17213"/>
      <dgm:spPr/>
    </dgm:pt>
    <dgm:pt modelId="{8511DB3C-FFFE-46CB-B2A8-3B6D0E481500}" type="pres">
      <dgm:prSet presAssocID="{F470E791-4171-4419-803E-C9B61D95D371}" presName="composite2" presStyleCnt="0"/>
      <dgm:spPr/>
    </dgm:pt>
    <dgm:pt modelId="{B9F3F285-5C0F-4FF5-83FA-929D7B94FD50}" type="pres">
      <dgm:prSet presAssocID="{F470E791-4171-4419-803E-C9B61D95D371}" presName="dummyNode2" presStyleLbl="node1" presStyleIdx="0" presStyleCnt="3"/>
      <dgm:spPr/>
    </dgm:pt>
    <dgm:pt modelId="{CF03AD4B-9B87-4BAC-88FF-8362D84C57CA}" type="pres">
      <dgm:prSet presAssocID="{F470E791-4171-4419-803E-C9B61D95D371}" presName="childNode2" presStyleLbl="bgAcc1" presStyleIdx="1" presStyleCnt="3" custScaleX="124225" custScaleY="244753" custLinFactNeighborX="1108" custLinFactNeighborY="36117">
        <dgm:presLayoutVars>
          <dgm:bulletEnabled val="1"/>
        </dgm:presLayoutVars>
      </dgm:prSet>
      <dgm:spPr/>
    </dgm:pt>
    <dgm:pt modelId="{2CD1D54A-3112-409C-BE67-21E974168479}" type="pres">
      <dgm:prSet presAssocID="{F470E791-4171-4419-803E-C9B61D95D371}" presName="childNode2tx" presStyleLbl="bgAcc1" presStyleIdx="1" presStyleCnt="3">
        <dgm:presLayoutVars>
          <dgm:bulletEnabled val="1"/>
        </dgm:presLayoutVars>
      </dgm:prSet>
      <dgm:spPr/>
    </dgm:pt>
    <dgm:pt modelId="{B340150B-C6CC-48B3-9078-AF9F721C9ECC}" type="pres">
      <dgm:prSet presAssocID="{F470E791-4171-4419-803E-C9B61D95D371}" presName="parentNode2" presStyleLbl="node1" presStyleIdx="1" presStyleCnt="3" custScaleX="122293" custLinFactNeighborX="1837" custLinFactNeighborY="-55224">
        <dgm:presLayoutVars>
          <dgm:chMax val="0"/>
          <dgm:bulletEnabled val="1"/>
        </dgm:presLayoutVars>
      </dgm:prSet>
      <dgm:spPr/>
    </dgm:pt>
    <dgm:pt modelId="{4243A74B-3405-4B4F-BDB4-312C788E2C4A}" type="pres">
      <dgm:prSet presAssocID="{F470E791-4171-4419-803E-C9B61D95D371}" presName="connSite2" presStyleCnt="0"/>
      <dgm:spPr/>
    </dgm:pt>
    <dgm:pt modelId="{8061B046-A771-4035-9F21-9CC040FF2D7A}" type="pres">
      <dgm:prSet presAssocID="{A7E0143F-5278-4752-9AAB-1DF6562EBF66}" presName="Name18" presStyleLbl="sibTrans2D1" presStyleIdx="1" presStyleCnt="2"/>
      <dgm:spPr/>
    </dgm:pt>
    <dgm:pt modelId="{F4594A53-D960-43D3-956F-205D5DC07534}" type="pres">
      <dgm:prSet presAssocID="{92ABDF1D-81FB-403F-94E5-EBFC194FAA81}" presName="composite1" presStyleCnt="0"/>
      <dgm:spPr/>
    </dgm:pt>
    <dgm:pt modelId="{08A1129C-604F-4FE4-95FC-46CE21B4D740}" type="pres">
      <dgm:prSet presAssocID="{92ABDF1D-81FB-403F-94E5-EBFC194FAA81}" presName="dummyNode1" presStyleLbl="node1" presStyleIdx="1" presStyleCnt="3"/>
      <dgm:spPr/>
    </dgm:pt>
    <dgm:pt modelId="{FE3A9F9B-AB4A-4D67-A663-2A8E250A7DCD}" type="pres">
      <dgm:prSet presAssocID="{92ABDF1D-81FB-403F-94E5-EBFC194FAA81}" presName="childNode1" presStyleLbl="bgAcc1" presStyleIdx="2" presStyleCnt="3" custScaleY="129274">
        <dgm:presLayoutVars>
          <dgm:bulletEnabled val="1"/>
        </dgm:presLayoutVars>
      </dgm:prSet>
      <dgm:spPr/>
    </dgm:pt>
    <dgm:pt modelId="{FC03C128-D017-465C-BE00-828C588A5E69}" type="pres">
      <dgm:prSet presAssocID="{92ABDF1D-81FB-403F-94E5-EBFC194FAA81}" presName="childNode1tx" presStyleLbl="bgAcc1" presStyleIdx="2" presStyleCnt="3">
        <dgm:presLayoutVars>
          <dgm:bulletEnabled val="1"/>
        </dgm:presLayoutVars>
      </dgm:prSet>
      <dgm:spPr/>
    </dgm:pt>
    <dgm:pt modelId="{B3E16A8E-28A9-4B40-880B-D1A729B1907B}" type="pres">
      <dgm:prSet presAssocID="{92ABDF1D-81FB-403F-94E5-EBFC194FAA81}" presName="parentNode1" presStyleLbl="node1" presStyleIdx="2" presStyleCnt="3" custLinFactNeighborX="-6190" custLinFactNeighborY="23489">
        <dgm:presLayoutVars>
          <dgm:chMax val="1"/>
          <dgm:bulletEnabled val="1"/>
        </dgm:presLayoutVars>
      </dgm:prSet>
      <dgm:spPr/>
    </dgm:pt>
    <dgm:pt modelId="{1D5536C8-19EA-4961-8B54-6E85B5F1F36F}" type="pres">
      <dgm:prSet presAssocID="{92ABDF1D-81FB-403F-94E5-EBFC194FAA81}" presName="connSite1" presStyleCnt="0"/>
      <dgm:spPr/>
    </dgm:pt>
  </dgm:ptLst>
  <dgm:cxnLst>
    <dgm:cxn modelId="{C79F94F7-4DFF-4951-8232-3CF825EA21D8}" srcId="{92ABDF1D-81FB-403F-94E5-EBFC194FAA81}" destId="{B0838EB1-2293-44CD-A97D-054B6910B084}" srcOrd="1" destOrd="0" parTransId="{EE56FDC1-43BD-4A93-AD2B-2695578CD9EF}" sibTransId="{FCF5234F-7DE2-40E5-8ADE-E53D26F7C973}"/>
    <dgm:cxn modelId="{CB9AC999-F714-4FC7-8E29-2BBE8B271472}" type="presOf" srcId="{B0838EB1-2293-44CD-A97D-054B6910B084}" destId="{FC03C128-D017-465C-BE00-828C588A5E69}" srcOrd="1" destOrd="1" presId="urn:microsoft.com/office/officeart/2005/8/layout/hProcess4"/>
    <dgm:cxn modelId="{00108E8E-7706-48FC-B49F-8944BC0674B5}" srcId="{B3623011-F470-4C3E-955E-4A27EC246DCE}" destId="{DBA7210B-D1C6-464F-AD1C-37086F8BE22E}" srcOrd="0" destOrd="0" parTransId="{DF2E8850-6F2C-4846-ADC1-549840754B00}" sibTransId="{3754BC53-FAF2-45F8-852B-B38AA44B1C50}"/>
    <dgm:cxn modelId="{73C24AF8-6737-4AF9-A919-CECA78F03BE5}" type="presOf" srcId="{DBA7210B-D1C6-464F-AD1C-37086F8BE22E}" destId="{3A5829E3-0E0F-462E-B19A-185A4B16822D}" srcOrd="0" destOrd="0" presId="urn:microsoft.com/office/officeart/2005/8/layout/hProcess4"/>
    <dgm:cxn modelId="{CCCCB92A-FB6B-428F-A281-A12DEDA875DB}" srcId="{D27AB0F6-B308-4D2B-A105-198FD2FBF4E6}" destId="{F470E791-4171-4419-803E-C9B61D95D371}" srcOrd="1" destOrd="0" parTransId="{9048ED39-D913-4A40-BA89-F039E6883793}" sibTransId="{A7E0143F-5278-4752-9AAB-1DF6562EBF66}"/>
    <dgm:cxn modelId="{AC6E9643-E519-42E4-8613-6EBF2F4910BB}" type="presOf" srcId="{E790BBD0-DB2D-4560-994F-F8CE9FE4FE20}" destId="{FC03C128-D017-465C-BE00-828C588A5E69}" srcOrd="1" destOrd="0" presId="urn:microsoft.com/office/officeart/2005/8/layout/hProcess4"/>
    <dgm:cxn modelId="{7BFD4963-CFEB-4ED0-98AF-4E2E76CC10F4}" type="presOf" srcId="{950E00BB-46A0-4B52-B650-C76182DD831A}" destId="{FC03C128-D017-465C-BE00-828C588A5E69}" srcOrd="1" destOrd="2" presId="urn:microsoft.com/office/officeart/2005/8/layout/hProcess4"/>
    <dgm:cxn modelId="{DCE57BF5-69E2-4842-A39E-20E02F136DB5}" type="presOf" srcId="{950E00BB-46A0-4B52-B650-C76182DD831A}" destId="{FE3A9F9B-AB4A-4D67-A663-2A8E250A7DCD}" srcOrd="0" destOrd="2" presId="urn:microsoft.com/office/officeart/2005/8/layout/hProcess4"/>
    <dgm:cxn modelId="{3B5A9664-7815-48C2-ADDE-5BFECCCFE817}" srcId="{D27AB0F6-B308-4D2B-A105-198FD2FBF4E6}" destId="{92ABDF1D-81FB-403F-94E5-EBFC194FAA81}" srcOrd="2" destOrd="0" parTransId="{0F4FF347-E341-4C33-A0CE-089028524C94}" sibTransId="{DA28C82E-0544-47AA-BEAD-D11DB9311645}"/>
    <dgm:cxn modelId="{30AC67EF-EB27-403B-90E1-11B8B965504A}" type="presOf" srcId="{0DF1D2D6-5B91-4D01-B819-D413832B2420}" destId="{5833A465-3DC7-4554-B883-24CCEC45472C}" srcOrd="0" destOrd="0" presId="urn:microsoft.com/office/officeart/2005/8/layout/hProcess4"/>
    <dgm:cxn modelId="{956D4DF5-4309-4F68-9042-4F66D9063A30}" srcId="{92ABDF1D-81FB-403F-94E5-EBFC194FAA81}" destId="{E790BBD0-DB2D-4560-994F-F8CE9FE4FE20}" srcOrd="0" destOrd="0" parTransId="{888C31D0-7929-47E9-A595-3BA167CD745B}" sibTransId="{4295DEAD-379E-4D87-B3E1-FCDACD621EF5}"/>
    <dgm:cxn modelId="{7EA3DE1F-000E-4879-922B-A6FDC2B90D41}" type="presOf" srcId="{13C8999D-D64C-42E9-A216-FA75778CEC66}" destId="{CF03AD4B-9B87-4BAC-88FF-8362D84C57CA}" srcOrd="0" destOrd="1" presId="urn:microsoft.com/office/officeart/2005/8/layout/hProcess4"/>
    <dgm:cxn modelId="{5470CAE1-3DEF-46A9-8E0D-EE705198D734}" srcId="{F470E791-4171-4419-803E-C9B61D95D371}" destId="{635D8281-7E93-4CAA-83AF-BD7D30B7A2CE}" srcOrd="2" destOrd="0" parTransId="{D7B47998-79F3-488D-8106-1E39D105260D}" sibTransId="{9F398E24-D4BD-45F9-9CE6-AC47621D11F0}"/>
    <dgm:cxn modelId="{E9AD8A98-D050-4632-81B4-61A31487FC6E}" srcId="{B3623011-F470-4C3E-955E-4A27EC246DCE}" destId="{A6830612-6DAB-480E-90E3-924720F48E48}" srcOrd="2" destOrd="0" parTransId="{86A9D43E-F3E3-4D00-A19E-EE42AC56C19D}" sibTransId="{595326BE-9D5C-40E2-A42B-CF78B3CC4D4F}"/>
    <dgm:cxn modelId="{A1441C28-DE2F-4F95-A369-50CB3D90761F}" type="presOf" srcId="{D9D98B6D-3603-4BF5-88D5-35676224A9EE}" destId="{CF03AD4B-9B87-4BAC-88FF-8362D84C57CA}" srcOrd="0" destOrd="3" presId="urn:microsoft.com/office/officeart/2005/8/layout/hProcess4"/>
    <dgm:cxn modelId="{E3B41FD4-D1F6-4E08-854A-1F0EAB927308}" type="presOf" srcId="{B3623011-F470-4C3E-955E-4A27EC246DCE}" destId="{B0D237E1-8A8E-43CC-B7B0-7B94323996F2}" srcOrd="0" destOrd="0" presId="urn:microsoft.com/office/officeart/2005/8/layout/hProcess4"/>
    <dgm:cxn modelId="{28D4813C-3337-4BA3-9DE3-0A38DC208BEE}" type="presOf" srcId="{59B7E1FA-C355-411D-8A55-C7B3100D5365}" destId="{2CD1D54A-3112-409C-BE67-21E974168479}" srcOrd="1" destOrd="0" presId="urn:microsoft.com/office/officeart/2005/8/layout/hProcess4"/>
    <dgm:cxn modelId="{B09FC801-ABEE-4F92-BBB2-BEF665D9EC62}" type="presOf" srcId="{A7E0143F-5278-4752-9AAB-1DF6562EBF66}" destId="{8061B046-A771-4035-9F21-9CC040FF2D7A}" srcOrd="0" destOrd="0" presId="urn:microsoft.com/office/officeart/2005/8/layout/hProcess4"/>
    <dgm:cxn modelId="{A3C29B31-35BA-4EC9-83D0-33FA8A52D83B}" srcId="{B3623011-F470-4C3E-955E-4A27EC246DCE}" destId="{163B55CD-EA88-456D-A0C8-EF05B233D0A4}" srcOrd="1" destOrd="0" parTransId="{ACA3A286-A691-4625-8B55-FEB333FEC7A8}" sibTransId="{62F6BF58-C030-4F71-A1E7-0DC94FCB050B}"/>
    <dgm:cxn modelId="{17E2C4DA-DE35-4C51-ADEB-175D2639C355}" type="presOf" srcId="{A6830612-6DAB-480E-90E3-924720F48E48}" destId="{3A5829E3-0E0F-462E-B19A-185A4B16822D}" srcOrd="0" destOrd="2" presId="urn:microsoft.com/office/officeart/2005/8/layout/hProcess4"/>
    <dgm:cxn modelId="{50148AAB-06F5-4865-93A5-DDE7B59D77ED}" srcId="{F470E791-4171-4419-803E-C9B61D95D371}" destId="{59B7E1FA-C355-411D-8A55-C7B3100D5365}" srcOrd="0" destOrd="0" parTransId="{90EF03EC-4386-4EE1-8B4F-1204EE051E1B}" sibTransId="{9D9F1720-34BA-4634-B236-C49274B34DBD}"/>
    <dgm:cxn modelId="{9095C004-9423-480E-963B-4B6AD21C9F9E}" type="presOf" srcId="{E790BBD0-DB2D-4560-994F-F8CE9FE4FE20}" destId="{FE3A9F9B-AB4A-4D67-A663-2A8E250A7DCD}" srcOrd="0" destOrd="0" presId="urn:microsoft.com/office/officeart/2005/8/layout/hProcess4"/>
    <dgm:cxn modelId="{54071CDB-134A-4416-83CC-8367C0ED5282}" srcId="{D27AB0F6-B308-4D2B-A105-198FD2FBF4E6}" destId="{B3623011-F470-4C3E-955E-4A27EC246DCE}" srcOrd="0" destOrd="0" parTransId="{F13D1CC5-77D1-4D36-BC4F-791C97F3663D}" sibTransId="{0DF1D2D6-5B91-4D01-B819-D413832B2420}"/>
    <dgm:cxn modelId="{FF3B470A-009D-4EF7-8AD2-82AB7C7658A1}" type="presOf" srcId="{163B55CD-EA88-456D-A0C8-EF05B233D0A4}" destId="{B5EC168D-BF14-45F4-8EE6-A591EE2F74D6}" srcOrd="1" destOrd="1" presId="urn:microsoft.com/office/officeart/2005/8/layout/hProcess4"/>
    <dgm:cxn modelId="{1DAD8388-6ED5-44E1-8860-C3DBD76BE3A5}" type="presOf" srcId="{D27AB0F6-B308-4D2B-A105-198FD2FBF4E6}" destId="{80D7CE58-3D5C-4541-9128-30810E2C5D44}" srcOrd="0" destOrd="0" presId="urn:microsoft.com/office/officeart/2005/8/layout/hProcess4"/>
    <dgm:cxn modelId="{E1012869-7FAB-4F9B-B2C3-EC911E540C8F}" type="presOf" srcId="{A6830612-6DAB-480E-90E3-924720F48E48}" destId="{B5EC168D-BF14-45F4-8EE6-A591EE2F74D6}" srcOrd="1" destOrd="2" presId="urn:microsoft.com/office/officeart/2005/8/layout/hProcess4"/>
    <dgm:cxn modelId="{352C100B-FA2C-4DA8-A391-09B30F78F888}" srcId="{92ABDF1D-81FB-403F-94E5-EBFC194FAA81}" destId="{950E00BB-46A0-4B52-B650-C76182DD831A}" srcOrd="2" destOrd="0" parTransId="{797EFA4E-D0B0-4E16-AB66-6C09AEA63D65}" sibTransId="{B12FE188-7E54-4F77-AA06-90EA4D79B597}"/>
    <dgm:cxn modelId="{BA5387E3-22B6-4705-882D-94838E7F99D0}" type="presOf" srcId="{635D8281-7E93-4CAA-83AF-BD7D30B7A2CE}" destId="{CF03AD4B-9B87-4BAC-88FF-8362D84C57CA}" srcOrd="0" destOrd="2" presId="urn:microsoft.com/office/officeart/2005/8/layout/hProcess4"/>
    <dgm:cxn modelId="{27656B1B-B3B9-46CD-AF29-1B424A00164F}" type="presOf" srcId="{F470E791-4171-4419-803E-C9B61D95D371}" destId="{B340150B-C6CC-48B3-9078-AF9F721C9ECC}" srcOrd="0" destOrd="0" presId="urn:microsoft.com/office/officeart/2005/8/layout/hProcess4"/>
    <dgm:cxn modelId="{29672C87-D437-4305-8D50-1335483272C3}" srcId="{F470E791-4171-4419-803E-C9B61D95D371}" destId="{D9D98B6D-3603-4BF5-88D5-35676224A9EE}" srcOrd="3" destOrd="0" parTransId="{B969200A-2FA7-47F2-8E65-66A13CC46EE7}" sibTransId="{FB875815-F71E-4486-B530-B8E109B9BF52}"/>
    <dgm:cxn modelId="{B1394A40-573B-4DAF-BB2F-0B1D3A337225}" type="presOf" srcId="{635D8281-7E93-4CAA-83AF-BD7D30B7A2CE}" destId="{2CD1D54A-3112-409C-BE67-21E974168479}" srcOrd="1" destOrd="2" presId="urn:microsoft.com/office/officeart/2005/8/layout/hProcess4"/>
    <dgm:cxn modelId="{1376EF1F-8FFA-4127-8D24-E5980E6BDC58}" srcId="{F470E791-4171-4419-803E-C9B61D95D371}" destId="{13C8999D-D64C-42E9-A216-FA75778CEC66}" srcOrd="1" destOrd="0" parTransId="{023654A8-C240-40C5-B848-0D6A7E128E53}" sibTransId="{0E093704-B9AA-45ED-8ECF-F4B6A64C47CE}"/>
    <dgm:cxn modelId="{E4D28891-0658-41FD-A436-FEC91B400185}" type="presOf" srcId="{B0838EB1-2293-44CD-A97D-054B6910B084}" destId="{FE3A9F9B-AB4A-4D67-A663-2A8E250A7DCD}" srcOrd="0" destOrd="1" presId="urn:microsoft.com/office/officeart/2005/8/layout/hProcess4"/>
    <dgm:cxn modelId="{82F48318-AA13-4E1C-8B01-92B845140C2D}" type="presOf" srcId="{92ABDF1D-81FB-403F-94E5-EBFC194FAA81}" destId="{B3E16A8E-28A9-4B40-880B-D1A729B1907B}" srcOrd="0" destOrd="0" presId="urn:microsoft.com/office/officeart/2005/8/layout/hProcess4"/>
    <dgm:cxn modelId="{4E285C8D-831F-4BDF-BD24-F4CBA23CCB0D}" type="presOf" srcId="{59B7E1FA-C355-411D-8A55-C7B3100D5365}" destId="{CF03AD4B-9B87-4BAC-88FF-8362D84C57CA}" srcOrd="0" destOrd="0" presId="urn:microsoft.com/office/officeart/2005/8/layout/hProcess4"/>
    <dgm:cxn modelId="{8D051B2C-3CA1-47C3-81E4-281068EBF0F6}" type="presOf" srcId="{163B55CD-EA88-456D-A0C8-EF05B233D0A4}" destId="{3A5829E3-0E0F-462E-B19A-185A4B16822D}" srcOrd="0" destOrd="1" presId="urn:microsoft.com/office/officeart/2005/8/layout/hProcess4"/>
    <dgm:cxn modelId="{A08E1FE8-B747-45FF-AF21-49D973FDEF19}" type="presOf" srcId="{13C8999D-D64C-42E9-A216-FA75778CEC66}" destId="{2CD1D54A-3112-409C-BE67-21E974168479}" srcOrd="1" destOrd="1" presId="urn:microsoft.com/office/officeart/2005/8/layout/hProcess4"/>
    <dgm:cxn modelId="{81BE4F7B-7E9D-4E5F-8F11-6FB6980FE163}" type="presOf" srcId="{DBA7210B-D1C6-464F-AD1C-37086F8BE22E}" destId="{B5EC168D-BF14-45F4-8EE6-A591EE2F74D6}" srcOrd="1" destOrd="0" presId="urn:microsoft.com/office/officeart/2005/8/layout/hProcess4"/>
    <dgm:cxn modelId="{A659F764-AB90-4302-8802-92BEC639B0E3}" type="presOf" srcId="{D9D98B6D-3603-4BF5-88D5-35676224A9EE}" destId="{2CD1D54A-3112-409C-BE67-21E974168479}" srcOrd="1" destOrd="3" presId="urn:microsoft.com/office/officeart/2005/8/layout/hProcess4"/>
    <dgm:cxn modelId="{30F149D6-B86A-46F3-8AB6-0DEBBC778A42}" type="presParOf" srcId="{80D7CE58-3D5C-4541-9128-30810E2C5D44}" destId="{02979598-37EB-4FAC-874F-160098A806C2}" srcOrd="0" destOrd="0" presId="urn:microsoft.com/office/officeart/2005/8/layout/hProcess4"/>
    <dgm:cxn modelId="{FD0159F0-3375-4208-9DE6-3759CCA6FAF2}" type="presParOf" srcId="{80D7CE58-3D5C-4541-9128-30810E2C5D44}" destId="{09A50055-497E-4454-8482-0B3B0C5BD2A3}" srcOrd="1" destOrd="0" presId="urn:microsoft.com/office/officeart/2005/8/layout/hProcess4"/>
    <dgm:cxn modelId="{8F36C185-71A1-4912-8600-21DFF4182C59}" type="presParOf" srcId="{80D7CE58-3D5C-4541-9128-30810E2C5D44}" destId="{9A7E2358-BF02-439C-A6DE-6814F66F8BD2}" srcOrd="2" destOrd="0" presId="urn:microsoft.com/office/officeart/2005/8/layout/hProcess4"/>
    <dgm:cxn modelId="{ACC4A06C-CBB1-4F24-AC3E-0D3DCC8CFA91}" type="presParOf" srcId="{9A7E2358-BF02-439C-A6DE-6814F66F8BD2}" destId="{B189CFF2-3594-48A5-BD51-FBE12FF831FC}" srcOrd="0" destOrd="0" presId="urn:microsoft.com/office/officeart/2005/8/layout/hProcess4"/>
    <dgm:cxn modelId="{9FE84122-D3E0-46C7-93FD-00DC42FAAD7B}" type="presParOf" srcId="{B189CFF2-3594-48A5-BD51-FBE12FF831FC}" destId="{E7DDC4FF-053D-44E0-8407-C4D0634735C1}" srcOrd="0" destOrd="0" presId="urn:microsoft.com/office/officeart/2005/8/layout/hProcess4"/>
    <dgm:cxn modelId="{77925006-1563-4DDA-9F24-323F2245B9D7}" type="presParOf" srcId="{B189CFF2-3594-48A5-BD51-FBE12FF831FC}" destId="{3A5829E3-0E0F-462E-B19A-185A4B16822D}" srcOrd="1" destOrd="0" presId="urn:microsoft.com/office/officeart/2005/8/layout/hProcess4"/>
    <dgm:cxn modelId="{8B603927-A1B2-4675-8AC9-BD1B560A45CF}" type="presParOf" srcId="{B189CFF2-3594-48A5-BD51-FBE12FF831FC}" destId="{B5EC168D-BF14-45F4-8EE6-A591EE2F74D6}" srcOrd="2" destOrd="0" presId="urn:microsoft.com/office/officeart/2005/8/layout/hProcess4"/>
    <dgm:cxn modelId="{F4496D34-74B9-4EA0-B239-6C3429FD18F3}" type="presParOf" srcId="{B189CFF2-3594-48A5-BD51-FBE12FF831FC}" destId="{B0D237E1-8A8E-43CC-B7B0-7B94323996F2}" srcOrd="3" destOrd="0" presId="urn:microsoft.com/office/officeart/2005/8/layout/hProcess4"/>
    <dgm:cxn modelId="{07209548-51EB-46EB-8523-47FFB904DFBB}" type="presParOf" srcId="{B189CFF2-3594-48A5-BD51-FBE12FF831FC}" destId="{DDDFBD5C-984A-4A51-A53F-E93A3716A239}" srcOrd="4" destOrd="0" presId="urn:microsoft.com/office/officeart/2005/8/layout/hProcess4"/>
    <dgm:cxn modelId="{666E9B8F-F489-4A79-9344-2419051D6F55}" type="presParOf" srcId="{9A7E2358-BF02-439C-A6DE-6814F66F8BD2}" destId="{5833A465-3DC7-4554-B883-24CCEC45472C}" srcOrd="1" destOrd="0" presId="urn:microsoft.com/office/officeart/2005/8/layout/hProcess4"/>
    <dgm:cxn modelId="{D45EBB38-F7C4-4F74-9A4A-C1D33F72F388}" type="presParOf" srcId="{9A7E2358-BF02-439C-A6DE-6814F66F8BD2}" destId="{8511DB3C-FFFE-46CB-B2A8-3B6D0E481500}" srcOrd="2" destOrd="0" presId="urn:microsoft.com/office/officeart/2005/8/layout/hProcess4"/>
    <dgm:cxn modelId="{B054DFDA-7127-45D9-9097-99799EA331EC}" type="presParOf" srcId="{8511DB3C-FFFE-46CB-B2A8-3B6D0E481500}" destId="{B9F3F285-5C0F-4FF5-83FA-929D7B94FD50}" srcOrd="0" destOrd="0" presId="urn:microsoft.com/office/officeart/2005/8/layout/hProcess4"/>
    <dgm:cxn modelId="{9365390F-9A13-4A24-B403-B196D4785B47}" type="presParOf" srcId="{8511DB3C-FFFE-46CB-B2A8-3B6D0E481500}" destId="{CF03AD4B-9B87-4BAC-88FF-8362D84C57CA}" srcOrd="1" destOrd="0" presId="urn:microsoft.com/office/officeart/2005/8/layout/hProcess4"/>
    <dgm:cxn modelId="{5A9F2A17-08C7-488D-A1F7-B069BBBEF24C}" type="presParOf" srcId="{8511DB3C-FFFE-46CB-B2A8-3B6D0E481500}" destId="{2CD1D54A-3112-409C-BE67-21E974168479}" srcOrd="2" destOrd="0" presId="urn:microsoft.com/office/officeart/2005/8/layout/hProcess4"/>
    <dgm:cxn modelId="{C1DC42D1-DF8E-4926-AB24-CE6CFCBF360F}" type="presParOf" srcId="{8511DB3C-FFFE-46CB-B2A8-3B6D0E481500}" destId="{B340150B-C6CC-48B3-9078-AF9F721C9ECC}" srcOrd="3" destOrd="0" presId="urn:microsoft.com/office/officeart/2005/8/layout/hProcess4"/>
    <dgm:cxn modelId="{039790EB-2D6E-4216-80BE-D43CE0EA95CA}" type="presParOf" srcId="{8511DB3C-FFFE-46CB-B2A8-3B6D0E481500}" destId="{4243A74B-3405-4B4F-BDB4-312C788E2C4A}" srcOrd="4" destOrd="0" presId="urn:microsoft.com/office/officeart/2005/8/layout/hProcess4"/>
    <dgm:cxn modelId="{2579E05D-5F0A-408F-A72D-E5D7D9F8D6A0}" type="presParOf" srcId="{9A7E2358-BF02-439C-A6DE-6814F66F8BD2}" destId="{8061B046-A771-4035-9F21-9CC040FF2D7A}" srcOrd="3" destOrd="0" presId="urn:microsoft.com/office/officeart/2005/8/layout/hProcess4"/>
    <dgm:cxn modelId="{F0E260AD-00A5-4608-9872-25C882E059B9}" type="presParOf" srcId="{9A7E2358-BF02-439C-A6DE-6814F66F8BD2}" destId="{F4594A53-D960-43D3-956F-205D5DC07534}" srcOrd="4" destOrd="0" presId="urn:microsoft.com/office/officeart/2005/8/layout/hProcess4"/>
    <dgm:cxn modelId="{708600CA-D490-45FE-AEF8-AC34976F0D87}" type="presParOf" srcId="{F4594A53-D960-43D3-956F-205D5DC07534}" destId="{08A1129C-604F-4FE4-95FC-46CE21B4D740}" srcOrd="0" destOrd="0" presId="urn:microsoft.com/office/officeart/2005/8/layout/hProcess4"/>
    <dgm:cxn modelId="{A45FB2AE-2676-4548-978C-61E64E4B2B53}" type="presParOf" srcId="{F4594A53-D960-43D3-956F-205D5DC07534}" destId="{FE3A9F9B-AB4A-4D67-A663-2A8E250A7DCD}" srcOrd="1" destOrd="0" presId="urn:microsoft.com/office/officeart/2005/8/layout/hProcess4"/>
    <dgm:cxn modelId="{265BC209-40B9-4B96-84DF-0141117C03E5}" type="presParOf" srcId="{F4594A53-D960-43D3-956F-205D5DC07534}" destId="{FC03C128-D017-465C-BE00-828C588A5E69}" srcOrd="2" destOrd="0" presId="urn:microsoft.com/office/officeart/2005/8/layout/hProcess4"/>
    <dgm:cxn modelId="{F1CDD483-2A9D-4AD3-9E70-453D1A6CB0ED}" type="presParOf" srcId="{F4594A53-D960-43D3-956F-205D5DC07534}" destId="{B3E16A8E-28A9-4B40-880B-D1A729B1907B}" srcOrd="3" destOrd="0" presId="urn:microsoft.com/office/officeart/2005/8/layout/hProcess4"/>
    <dgm:cxn modelId="{1027EAB0-97D7-410A-B7F2-138A6B9FD0EE}" type="presParOf" srcId="{F4594A53-D960-43D3-956F-205D5DC07534}" destId="{1D5536C8-19EA-4961-8B54-6E85B5F1F36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487A5-B5AB-4D3F-9C22-86DF22B6913E}">
      <dsp:nvSpPr>
        <dsp:cNvPr id="0" name=""/>
        <dsp:cNvSpPr/>
      </dsp:nvSpPr>
      <dsp:spPr>
        <a:xfrm>
          <a:off x="0" y="238992"/>
          <a:ext cx="2304256" cy="371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Цели обучени</a:t>
          </a:r>
          <a:r>
            <a:rPr lang="ru-R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я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38992"/>
        <a:ext cx="2304256" cy="371250"/>
      </dsp:txXfrm>
    </dsp:sp>
    <dsp:sp modelId="{27E9BE09-CEFB-4CD4-9159-6FDCB062C945}">
      <dsp:nvSpPr>
        <dsp:cNvPr id="0" name=""/>
        <dsp:cNvSpPr/>
      </dsp:nvSpPr>
      <dsp:spPr>
        <a:xfrm>
          <a:off x="2304255" y="111375"/>
          <a:ext cx="460851" cy="626484"/>
        </a:xfrm>
        <a:prstGeom prst="leftBrace">
          <a:avLst>
            <a:gd name="adj1" fmla="val 35000"/>
            <a:gd name="adj2" fmla="val 50000"/>
          </a:avLst>
        </a:prstGeom>
        <a:noFill/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020E45-1CAA-4E8B-9773-7E30F3AEAB0B}">
      <dsp:nvSpPr>
        <dsp:cNvPr id="0" name=""/>
        <dsp:cNvSpPr/>
      </dsp:nvSpPr>
      <dsp:spPr>
        <a:xfrm>
          <a:off x="2949447" y="111375"/>
          <a:ext cx="6267576" cy="62648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5.3.1.2 объяснять формирование древних государственных объединений</a:t>
          </a:r>
          <a:endParaRPr lang="ru-RU" sz="16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49447" y="111375"/>
        <a:ext cx="6267576" cy="626484"/>
      </dsp:txXfrm>
    </dsp:sp>
    <dsp:sp modelId="{71C8E3E9-D4D1-450C-9392-4E01084B767F}">
      <dsp:nvSpPr>
        <dsp:cNvPr id="0" name=""/>
        <dsp:cNvSpPr/>
      </dsp:nvSpPr>
      <dsp:spPr>
        <a:xfrm>
          <a:off x="0" y="1627171"/>
          <a:ext cx="2302005" cy="371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Цель урока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627171"/>
        <a:ext cx="2302005" cy="371250"/>
      </dsp:txXfrm>
    </dsp:sp>
    <dsp:sp modelId="{395B945F-F726-44FB-BDB6-1C43561C2465}">
      <dsp:nvSpPr>
        <dsp:cNvPr id="0" name=""/>
        <dsp:cNvSpPr/>
      </dsp:nvSpPr>
      <dsp:spPr>
        <a:xfrm>
          <a:off x="2302005" y="791859"/>
          <a:ext cx="460401" cy="2041875"/>
        </a:xfrm>
        <a:prstGeom prst="leftBrace">
          <a:avLst>
            <a:gd name="adj1" fmla="val 35000"/>
            <a:gd name="adj2" fmla="val 50000"/>
          </a:avLst>
        </a:prstGeom>
        <a:noFill/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906257-BD6D-424B-A490-1BB26F24510F}">
      <dsp:nvSpPr>
        <dsp:cNvPr id="0" name=""/>
        <dsp:cNvSpPr/>
      </dsp:nvSpPr>
      <dsp:spPr>
        <a:xfrm>
          <a:off x="2946567" y="791859"/>
          <a:ext cx="6261455" cy="204187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все ученики</a:t>
          </a:r>
          <a:r>
            <a:rPr lang="ru-RU" sz="1500" kern="1200" dirty="0" smtClean="0">
              <a:solidFill>
                <a:schemeClr val="tx1"/>
              </a:solidFill>
            </a:rPr>
            <a:t> смогут: выполнить уровневые задания; проанализировать исторический документ и сформулировать вывод о приходе к власти </a:t>
          </a:r>
          <a:r>
            <a:rPr lang="ru-RU" sz="1500" kern="1200" dirty="0" err="1" smtClean="0">
              <a:solidFill>
                <a:schemeClr val="tx1"/>
              </a:solidFill>
            </a:rPr>
            <a:t>Модэ</a:t>
          </a:r>
          <a:r>
            <a:rPr lang="ru-RU" sz="1500" kern="1200" dirty="0" smtClean="0">
              <a:solidFill>
                <a:schemeClr val="tx1"/>
              </a:solidFill>
            </a:rPr>
            <a:t>; составить кластер «Система государственного устройства гуннов»;  </a:t>
          </a:r>
          <a:endParaRPr lang="ru-RU" sz="150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большинство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kern="1200" dirty="0" smtClean="0">
              <a:solidFill>
                <a:schemeClr val="tx1"/>
              </a:solidFill>
            </a:rPr>
            <a:t>учащихся смогут привести 3 доказательства о существовании государственности у гуннов; </a:t>
          </a:r>
          <a:endParaRPr lang="ru-RU" sz="150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некоторые</a:t>
          </a:r>
          <a:r>
            <a:rPr lang="ru-RU" sz="1500" kern="1200" dirty="0" smtClean="0">
              <a:solidFill>
                <a:schemeClr val="tx1"/>
              </a:solidFill>
            </a:rPr>
            <a:t> ученики смогут сформулировать вывод на основе исследовательского вопроса: «Земля – есть основа государства»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2946567" y="791859"/>
        <a:ext cx="6261455" cy="2041875"/>
      </dsp:txXfrm>
    </dsp:sp>
    <dsp:sp modelId="{31A802BE-0098-4F97-8C57-967ABDACCE34}">
      <dsp:nvSpPr>
        <dsp:cNvPr id="0" name=""/>
        <dsp:cNvSpPr/>
      </dsp:nvSpPr>
      <dsp:spPr>
        <a:xfrm>
          <a:off x="0" y="2887734"/>
          <a:ext cx="2302005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Критерии оценивания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887734"/>
        <a:ext cx="2302005" cy="649687"/>
      </dsp:txXfrm>
    </dsp:sp>
    <dsp:sp modelId="{9CC5B082-13D1-4F41-B722-7E552D92D716}">
      <dsp:nvSpPr>
        <dsp:cNvPr id="0" name=""/>
        <dsp:cNvSpPr/>
      </dsp:nvSpPr>
      <dsp:spPr>
        <a:xfrm>
          <a:off x="2302005" y="2887734"/>
          <a:ext cx="460401" cy="649687"/>
        </a:xfrm>
        <a:prstGeom prst="leftBrace">
          <a:avLst>
            <a:gd name="adj1" fmla="val 35000"/>
            <a:gd name="adj2" fmla="val 50000"/>
          </a:avLst>
        </a:prstGeom>
        <a:noFill/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B533CE-DFCC-4BE3-B0DB-6D6FC5C16ED9}">
      <dsp:nvSpPr>
        <dsp:cNvPr id="0" name=""/>
        <dsp:cNvSpPr/>
      </dsp:nvSpPr>
      <dsp:spPr>
        <a:xfrm>
          <a:off x="2946567" y="2887734"/>
          <a:ext cx="6261455" cy="6496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tx1"/>
              </a:solidFill>
            </a:rPr>
            <a:t>определят процесс образования государства гуннов;</a:t>
          </a:r>
          <a:endParaRPr lang="ru-RU" sz="150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tx1"/>
              </a:solidFill>
            </a:rPr>
            <a:t>приведут  3 факта о значимости земли для гуннов.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2946567" y="2887734"/>
        <a:ext cx="6261455" cy="649687"/>
      </dsp:txXfrm>
    </dsp:sp>
    <dsp:sp modelId="{BD129D8D-C7A0-4027-A19D-0C15D140BC72}">
      <dsp:nvSpPr>
        <dsp:cNvPr id="0" name=""/>
        <dsp:cNvSpPr/>
      </dsp:nvSpPr>
      <dsp:spPr>
        <a:xfrm>
          <a:off x="0" y="3927867"/>
          <a:ext cx="2302005" cy="371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Языковые задачи</a:t>
          </a:r>
          <a:endParaRPr lang="ru-RU" sz="1800" i="1" kern="1200" dirty="0"/>
        </a:p>
      </dsp:txBody>
      <dsp:txXfrm>
        <a:off x="0" y="3927867"/>
        <a:ext cx="2302005" cy="371250"/>
      </dsp:txXfrm>
    </dsp:sp>
    <dsp:sp modelId="{6DDFA72B-2B71-42B0-B989-0F205A7B6A69}">
      <dsp:nvSpPr>
        <dsp:cNvPr id="0" name=""/>
        <dsp:cNvSpPr/>
      </dsp:nvSpPr>
      <dsp:spPr>
        <a:xfrm>
          <a:off x="2302005" y="3591421"/>
          <a:ext cx="460401" cy="1044140"/>
        </a:xfrm>
        <a:prstGeom prst="leftBrace">
          <a:avLst>
            <a:gd name="adj1" fmla="val 35000"/>
            <a:gd name="adj2" fmla="val 50000"/>
          </a:avLst>
        </a:prstGeom>
        <a:noFill/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9531D5-23EA-4963-A964-40E9667D618B}">
      <dsp:nvSpPr>
        <dsp:cNvPr id="0" name=""/>
        <dsp:cNvSpPr/>
      </dsp:nvSpPr>
      <dsp:spPr>
        <a:xfrm>
          <a:off x="2946567" y="3591421"/>
          <a:ext cx="6261455" cy="10441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tx1"/>
              </a:solidFill>
            </a:rPr>
            <a:t>Писать своими словами  определения : «</a:t>
          </a:r>
          <a:r>
            <a:rPr lang="ru-RU" sz="1500" kern="1200" dirty="0" err="1" smtClean="0">
              <a:solidFill>
                <a:schemeClr val="tx1"/>
              </a:solidFill>
            </a:rPr>
            <a:t>шаньюй</a:t>
          </a:r>
          <a:r>
            <a:rPr lang="ru-RU" sz="1500" kern="1200" dirty="0" smtClean="0">
              <a:solidFill>
                <a:schemeClr val="tx1"/>
              </a:solidFill>
            </a:rPr>
            <a:t>», «народное собрание», «темники», «</a:t>
          </a:r>
          <a:r>
            <a:rPr lang="ru-RU" sz="1500" kern="1200" dirty="0" err="1" smtClean="0">
              <a:solidFill>
                <a:schemeClr val="tx1"/>
              </a:solidFill>
            </a:rPr>
            <a:t>туменбасы</a:t>
          </a:r>
          <a:r>
            <a:rPr lang="ru-RU" sz="1500" kern="1200" dirty="0" smtClean="0">
              <a:solidFill>
                <a:schemeClr val="tx1"/>
              </a:solidFill>
            </a:rPr>
            <a:t>» (письмо); анализируют документальный источник и определяют характеристики хозяйства гуннов (чтение-письмо)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2946567" y="3591421"/>
        <a:ext cx="6261455" cy="1044140"/>
      </dsp:txXfrm>
    </dsp:sp>
    <dsp:sp modelId="{D92FE02A-A372-45D6-AEF5-A987570D2C00}">
      <dsp:nvSpPr>
        <dsp:cNvPr id="0" name=""/>
        <dsp:cNvSpPr/>
      </dsp:nvSpPr>
      <dsp:spPr>
        <a:xfrm>
          <a:off x="0" y="4689562"/>
          <a:ext cx="2302005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Воспитание ценностей</a:t>
          </a:r>
          <a:endParaRPr lang="ru-RU" sz="1800" i="1" kern="1200" dirty="0"/>
        </a:p>
      </dsp:txBody>
      <dsp:txXfrm>
        <a:off x="0" y="4689562"/>
        <a:ext cx="2302005" cy="649687"/>
      </dsp:txXfrm>
    </dsp:sp>
    <dsp:sp modelId="{2E532D4E-A957-4A07-B606-3A6268826033}">
      <dsp:nvSpPr>
        <dsp:cNvPr id="0" name=""/>
        <dsp:cNvSpPr/>
      </dsp:nvSpPr>
      <dsp:spPr>
        <a:xfrm>
          <a:off x="2302005" y="4689562"/>
          <a:ext cx="460401" cy="649687"/>
        </a:xfrm>
        <a:prstGeom prst="leftBrace">
          <a:avLst>
            <a:gd name="adj1" fmla="val 35000"/>
            <a:gd name="adj2" fmla="val 50000"/>
          </a:avLst>
        </a:prstGeom>
        <a:noFill/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C3AF5-7CA3-4CBE-B1B3-FB4FBA15D9BD}">
      <dsp:nvSpPr>
        <dsp:cNvPr id="0" name=""/>
        <dsp:cNvSpPr/>
      </dsp:nvSpPr>
      <dsp:spPr>
        <a:xfrm>
          <a:off x="2946567" y="4689562"/>
          <a:ext cx="6261455" cy="64968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tx1"/>
              </a:solidFill>
            </a:rPr>
            <a:t>Развитие творческого  и  критического мышления, проявление уважения к другим культурам и точкам зрения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2946567" y="4689562"/>
        <a:ext cx="6261455" cy="649687"/>
      </dsp:txXfrm>
    </dsp:sp>
    <dsp:sp modelId="{CD3FD006-40AD-4666-9BBF-15D6C7FE6D29}">
      <dsp:nvSpPr>
        <dsp:cNvPr id="0" name=""/>
        <dsp:cNvSpPr/>
      </dsp:nvSpPr>
      <dsp:spPr>
        <a:xfrm>
          <a:off x="0" y="5393250"/>
          <a:ext cx="2304256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err="1" smtClean="0"/>
            <a:t>Межпредметная</a:t>
          </a:r>
          <a:r>
            <a:rPr lang="ru-RU" sz="1800" b="1" i="1" kern="1200" dirty="0" smtClean="0"/>
            <a:t> связь</a:t>
          </a:r>
          <a:endParaRPr lang="ru-RU" sz="1800" i="1" kern="1200" dirty="0"/>
        </a:p>
      </dsp:txBody>
      <dsp:txXfrm>
        <a:off x="0" y="5393250"/>
        <a:ext cx="2304256" cy="649687"/>
      </dsp:txXfrm>
    </dsp:sp>
    <dsp:sp modelId="{E0FA40A7-C004-4A3B-9CAB-18AB219B02DF}">
      <dsp:nvSpPr>
        <dsp:cNvPr id="0" name=""/>
        <dsp:cNvSpPr/>
      </dsp:nvSpPr>
      <dsp:spPr>
        <a:xfrm>
          <a:off x="2304255" y="5393250"/>
          <a:ext cx="460851" cy="649687"/>
        </a:xfrm>
        <a:prstGeom prst="leftBrace">
          <a:avLst>
            <a:gd name="adj1" fmla="val 35000"/>
            <a:gd name="adj2" fmla="val 50000"/>
          </a:avLst>
        </a:prstGeom>
        <a:noFill/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FBE42-5840-4677-9E88-AE2006864D6D}">
      <dsp:nvSpPr>
        <dsp:cNvPr id="0" name=""/>
        <dsp:cNvSpPr/>
      </dsp:nvSpPr>
      <dsp:spPr>
        <a:xfrm>
          <a:off x="2949447" y="5393250"/>
          <a:ext cx="6267576" cy="6496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tx1"/>
              </a:solidFill>
            </a:rPr>
            <a:t>Познание мира,  казахская литература,  география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2949447" y="5393250"/>
        <a:ext cx="6267576" cy="649687"/>
      </dsp:txXfrm>
    </dsp:sp>
    <dsp:sp modelId="{27919C44-9187-4D11-A8AD-64543D966A1F}">
      <dsp:nvSpPr>
        <dsp:cNvPr id="0" name=""/>
        <dsp:cNvSpPr/>
      </dsp:nvSpPr>
      <dsp:spPr>
        <a:xfrm>
          <a:off x="0" y="6096937"/>
          <a:ext cx="2302005" cy="64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Предыдущие знания</a:t>
          </a:r>
          <a:endParaRPr lang="ru-RU" sz="1800" i="1" kern="1200" dirty="0"/>
        </a:p>
      </dsp:txBody>
      <dsp:txXfrm>
        <a:off x="0" y="6096937"/>
        <a:ext cx="2302005" cy="649687"/>
      </dsp:txXfrm>
    </dsp:sp>
    <dsp:sp modelId="{1EC9FC44-B34F-434C-965C-11ACA895EB4E}">
      <dsp:nvSpPr>
        <dsp:cNvPr id="0" name=""/>
        <dsp:cNvSpPr/>
      </dsp:nvSpPr>
      <dsp:spPr>
        <a:xfrm>
          <a:off x="2302005" y="6096937"/>
          <a:ext cx="460401" cy="649687"/>
        </a:xfrm>
        <a:prstGeom prst="leftBrace">
          <a:avLst>
            <a:gd name="adj1" fmla="val 35000"/>
            <a:gd name="adj2" fmla="val 50000"/>
          </a:avLst>
        </a:prstGeom>
        <a:noFill/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783EA-7EB5-40CB-A835-8EB49D9EE011}">
      <dsp:nvSpPr>
        <dsp:cNvPr id="0" name=""/>
        <dsp:cNvSpPr/>
      </dsp:nvSpPr>
      <dsp:spPr>
        <a:xfrm>
          <a:off x="2946567" y="6096937"/>
          <a:ext cx="6261455" cy="6496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chemeClr val="tx1"/>
              </a:solidFill>
            </a:rPr>
            <a:t>Объединение гуннских племен: </a:t>
          </a:r>
          <a:r>
            <a:rPr lang="ru-RU" sz="1500" b="1" i="1" kern="1200" dirty="0" smtClean="0">
              <a:solidFill>
                <a:schemeClr val="tx1"/>
              </a:solidFill>
            </a:rPr>
            <a:t> </a:t>
          </a:r>
          <a:r>
            <a:rPr lang="ru-RU" sz="1500" i="1" kern="1200" dirty="0" smtClean="0">
              <a:solidFill>
                <a:schemeClr val="tx1"/>
              </a:solidFill>
            </a:rPr>
            <a:t>первоначальная территория  расселения гуннов, виды  хозяйства  гуннов, быт кочевников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2946567" y="6096937"/>
        <a:ext cx="6261455" cy="6496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829E3-0E0F-462E-B19A-185A4B16822D}">
      <dsp:nvSpPr>
        <dsp:cNvPr id="0" name=""/>
        <dsp:cNvSpPr/>
      </dsp:nvSpPr>
      <dsp:spPr>
        <a:xfrm>
          <a:off x="176414" y="1252947"/>
          <a:ext cx="2426313" cy="2995517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Оргмомент</a:t>
          </a:r>
          <a:r>
            <a:rPr lang="ru-RU" sz="1400" kern="1200" dirty="0" smtClean="0"/>
            <a:t>. Психологический настрой  «Мое сердце радуется»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Проверка домашнего задания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hlinkClick xmlns:r="http://schemas.openxmlformats.org/officeDocument/2006/relationships" r:id="" action="ppaction://hlinksldjump"/>
            </a:rPr>
            <a:t>Индивидуальная письменная работа</a:t>
          </a:r>
          <a:endParaRPr lang="ru-RU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hlinkClick xmlns:r="http://schemas.openxmlformats.org/officeDocument/2006/relationships" r:id="" action="ppaction://hlinksldjump"/>
            </a:rPr>
            <a:t>Дескриптор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Актуализация знаний Прием «Отсроченная отгадка»</a:t>
          </a:r>
          <a:endParaRPr lang="ru-RU" sz="1400" kern="1200" dirty="0"/>
        </a:p>
      </dsp:txBody>
      <dsp:txXfrm>
        <a:off x="245349" y="1321882"/>
        <a:ext cx="2288443" cy="2215750"/>
      </dsp:txXfrm>
    </dsp:sp>
    <dsp:sp modelId="{5833A465-3DC7-4554-B883-24CCEC45472C}">
      <dsp:nvSpPr>
        <dsp:cNvPr id="0" name=""/>
        <dsp:cNvSpPr/>
      </dsp:nvSpPr>
      <dsp:spPr>
        <a:xfrm>
          <a:off x="539189" y="2784341"/>
          <a:ext cx="2928647" cy="2928647"/>
        </a:xfrm>
        <a:prstGeom prst="leftCircularArrow">
          <a:avLst>
            <a:gd name="adj1" fmla="val 1866"/>
            <a:gd name="adj2" fmla="val 222938"/>
            <a:gd name="adj3" fmla="val 2969162"/>
            <a:gd name="adj4" fmla="val 9995203"/>
            <a:gd name="adj5" fmla="val 2178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D237E1-8A8E-43CC-B7B0-7B94323996F2}">
      <dsp:nvSpPr>
        <dsp:cNvPr id="0" name=""/>
        <dsp:cNvSpPr/>
      </dsp:nvSpPr>
      <dsp:spPr>
        <a:xfrm>
          <a:off x="539881" y="4221062"/>
          <a:ext cx="2156722" cy="8576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Начало урока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5001" y="4246182"/>
        <a:ext cx="2106482" cy="807417"/>
      </dsp:txXfrm>
    </dsp:sp>
    <dsp:sp modelId="{CF03AD4B-9B87-4BAC-88FF-8362D84C57CA}">
      <dsp:nvSpPr>
        <dsp:cNvPr id="0" name=""/>
        <dsp:cNvSpPr/>
      </dsp:nvSpPr>
      <dsp:spPr>
        <a:xfrm>
          <a:off x="2983788" y="1860482"/>
          <a:ext cx="3014087" cy="489799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КР Проанализируйте легенду – прием чтение с остановками.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hlinkClick xmlns:r="http://schemas.openxmlformats.org/officeDocument/2006/relationships" r:id="" action="ppaction://hlinksldjump"/>
            </a:rPr>
            <a:t>Вопросы по тексту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ИП-ИР стратегия «Думай-объединяйся-делись»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hlinkClick xmlns:r="http://schemas.openxmlformats.org/officeDocument/2006/relationships" r:id="" action="ppaction://hlinksldjump"/>
            </a:rPr>
            <a:t>Задание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 Прием 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«Мудрые совы»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hlinkClick xmlns:r="http://schemas.openxmlformats.org/officeDocument/2006/relationships" r:id="" action="ppaction://hlinksldjump"/>
            </a:rPr>
            <a:t>Текст-алгоритм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ГР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Создание кластера «Государственное устройство гуннов»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hlinkClick xmlns:r="http://schemas.openxmlformats.org/officeDocument/2006/relationships" r:id="" action="ppaction://hlinksldjump"/>
            </a:rPr>
            <a:t>Дескриптор</a:t>
          </a:r>
          <a:endParaRPr lang="ru-RU" sz="1400" kern="1200" dirty="0"/>
        </a:p>
      </dsp:txBody>
      <dsp:txXfrm>
        <a:off x="3072068" y="2998333"/>
        <a:ext cx="2837527" cy="3671868"/>
      </dsp:txXfrm>
    </dsp:sp>
    <dsp:sp modelId="{8061B046-A771-4035-9F21-9CC040FF2D7A}">
      <dsp:nvSpPr>
        <dsp:cNvPr id="0" name=""/>
        <dsp:cNvSpPr/>
      </dsp:nvSpPr>
      <dsp:spPr>
        <a:xfrm>
          <a:off x="4502224" y="1108201"/>
          <a:ext cx="3040161" cy="3040161"/>
        </a:xfrm>
        <a:prstGeom prst="circularArrow">
          <a:avLst>
            <a:gd name="adj1" fmla="val 1798"/>
            <a:gd name="adj2" fmla="val 214426"/>
            <a:gd name="adj3" fmla="val 20251829"/>
            <a:gd name="adj4" fmla="val 13217277"/>
            <a:gd name="adj5" fmla="val 2098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40150B-C6CC-48B3-9078-AF9F721C9ECC}">
      <dsp:nvSpPr>
        <dsp:cNvPr id="0" name=""/>
        <dsp:cNvSpPr/>
      </dsp:nvSpPr>
      <dsp:spPr>
        <a:xfrm>
          <a:off x="3589192" y="1683645"/>
          <a:ext cx="2637521" cy="8576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Середина урока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14312" y="1708765"/>
        <a:ext cx="2587281" cy="807417"/>
      </dsp:txXfrm>
    </dsp:sp>
    <dsp:sp modelId="{FE3A9F9B-AB4A-4D67-A663-2A8E250A7DCD}">
      <dsp:nvSpPr>
        <dsp:cNvPr id="0" name=""/>
        <dsp:cNvSpPr/>
      </dsp:nvSpPr>
      <dsp:spPr>
        <a:xfrm>
          <a:off x="6447395" y="2295284"/>
          <a:ext cx="2426313" cy="258703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ИР письменная работа Прием «Метод углов»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Рефлексия «Светофор»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Д/з п.5.1 стр.128-129 Эссе «Моде в моем представлении»</a:t>
          </a:r>
          <a:endParaRPr lang="ru-RU" sz="1400" kern="1200" dirty="0"/>
        </a:p>
      </dsp:txBody>
      <dsp:txXfrm>
        <a:off x="6506930" y="2354819"/>
        <a:ext cx="2307243" cy="1913598"/>
      </dsp:txXfrm>
    </dsp:sp>
    <dsp:sp modelId="{B3E16A8E-28A9-4B40-880B-D1A729B1907B}">
      <dsp:nvSpPr>
        <dsp:cNvPr id="0" name=""/>
        <dsp:cNvSpPr/>
      </dsp:nvSpPr>
      <dsp:spPr>
        <a:xfrm>
          <a:off x="6853074" y="4362027"/>
          <a:ext cx="2156722" cy="8576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Конец урока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78194" y="4387147"/>
        <a:ext cx="2106482" cy="807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BD50B9E-62AD-4082-BF82-49D3EDCCD1A3}" type="datetimeFigureOut">
              <a:rPr lang="ru-RU" smtClean="0"/>
              <a:t>04.05.2017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DD3A941-CE99-43DE-81D1-936A6E4DDA7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394716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Краткосрочный план урока по теме:</a:t>
            </a:r>
          </a:p>
          <a:p>
            <a:pPr algn="ctr"/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Объединение гуннских племен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3861048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/>
              <a:t>Абельдинова</a:t>
            </a:r>
            <a:r>
              <a:rPr lang="ru-RU" sz="3600" b="1" dirty="0"/>
              <a:t> Баян </a:t>
            </a:r>
            <a:r>
              <a:rPr lang="ru-RU" sz="3600" b="1" dirty="0" err="1" smtClean="0"/>
              <a:t>Хайруллаевна</a:t>
            </a:r>
            <a:endParaRPr lang="ru-RU" sz="3600" b="1" dirty="0" smtClean="0"/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Тургеневская СШ</a:t>
            </a:r>
          </a:p>
          <a:p>
            <a:pPr algn="ctr"/>
            <a:r>
              <a:rPr lang="ru-RU" sz="2400" b="1" dirty="0" err="1" smtClean="0"/>
              <a:t>Акмолинская</a:t>
            </a:r>
            <a:r>
              <a:rPr lang="ru-RU" sz="2400" b="1" dirty="0" smtClean="0"/>
              <a:t> область, </a:t>
            </a:r>
            <a:r>
              <a:rPr lang="ru-RU" sz="2400" b="1" dirty="0" err="1" smtClean="0"/>
              <a:t>Аршалынский</a:t>
            </a:r>
            <a:r>
              <a:rPr lang="ru-RU" sz="2400" b="1" dirty="0" smtClean="0"/>
              <a:t> район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276872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Раздел долгосрочного планирования</a:t>
            </a:r>
            <a:r>
              <a:rPr lang="ru-RU" sz="2400" b="1" dirty="0"/>
              <a:t>:</a:t>
            </a:r>
            <a:r>
              <a:rPr lang="ru-RU" sz="3200" b="1" dirty="0"/>
              <a:t> 5.4 А </a:t>
            </a:r>
            <a:r>
              <a:rPr lang="ru-RU" sz="3200" b="1" dirty="0" smtClean="0"/>
              <a:t>Гунны</a:t>
            </a:r>
            <a:endParaRPr lang="ru-RU" sz="3200" b="1" dirty="0"/>
          </a:p>
          <a:p>
            <a:pPr algn="ctr"/>
            <a:r>
              <a:rPr lang="ru-RU" sz="2400" b="1" i="1" dirty="0"/>
              <a:t>Класс:</a:t>
            </a:r>
            <a:r>
              <a:rPr lang="ru-RU" sz="3200" b="1" dirty="0"/>
              <a:t> 5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4391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204864"/>
            <a:ext cx="8640960" cy="19389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60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СПАСИБО </a:t>
            </a:r>
          </a:p>
          <a:p>
            <a:pPr algn="ctr"/>
            <a:r>
              <a:rPr lang="ru-RU" sz="60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 ВНИМАНИЕ!!!</a:t>
            </a:r>
            <a:endParaRPr lang="ru-RU" sz="60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15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41554624"/>
              </p:ext>
            </p:extLst>
          </p:nvPr>
        </p:nvGraphicFramePr>
        <p:xfrm>
          <a:off x="-180528" y="0"/>
          <a:ext cx="921702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129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hlinkClick r:id="rId2" action="ppaction://hlinksldjump"/>
          </p:cNvPr>
          <p:cNvGraphicFramePr/>
          <p:nvPr>
            <p:extLst>
              <p:ext uri="{D42A27DB-BD31-4B8C-83A1-F6EECF244321}">
                <p14:modId xmlns:p14="http://schemas.microsoft.com/office/powerpoint/2010/main" val="3000996293"/>
              </p:ext>
            </p:extLst>
          </p:nvPr>
        </p:nvGraphicFramePr>
        <p:xfrm>
          <a:off x="0" y="-315416"/>
          <a:ext cx="9144000" cy="7173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727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/>
              <a:t>Уровень А(низкий)</a:t>
            </a:r>
            <a:endParaRPr lang="ru-RU" sz="1600" dirty="0"/>
          </a:p>
          <a:p>
            <a:r>
              <a:rPr lang="ru-RU" sz="1600" b="1" dirty="0"/>
              <a:t>1</a:t>
            </a:r>
            <a:r>
              <a:rPr lang="ru-RU" sz="1600" dirty="0"/>
              <a:t>.Перечислить  источники, содержащие сведения о гуннах</a:t>
            </a:r>
          </a:p>
          <a:p>
            <a:r>
              <a:rPr lang="ru-RU" sz="1600" b="1" dirty="0"/>
              <a:t>2</a:t>
            </a:r>
            <a:r>
              <a:rPr lang="ru-RU" sz="1600" dirty="0"/>
              <a:t>. Назвать основные занятия гуннов</a:t>
            </a:r>
          </a:p>
          <a:p>
            <a:r>
              <a:rPr lang="ru-RU" sz="1600" b="1" i="1" dirty="0"/>
              <a:t>Уровень Б(средний)</a:t>
            </a:r>
            <a:endParaRPr lang="ru-RU" sz="1600" dirty="0"/>
          </a:p>
          <a:p>
            <a:r>
              <a:rPr lang="ru-RU" sz="1600" b="1" dirty="0"/>
              <a:t>3</a:t>
            </a:r>
            <a:r>
              <a:rPr lang="ru-RU" sz="1600" dirty="0"/>
              <a:t>. Нанесите на  контурную карту первоначальную территорию расселение гуннских племен, укажите соседей гуннов</a:t>
            </a:r>
          </a:p>
          <a:p>
            <a:r>
              <a:rPr lang="ru-RU" sz="1600" b="1" dirty="0"/>
              <a:t>4</a:t>
            </a:r>
            <a:r>
              <a:rPr lang="ru-RU" sz="1600" dirty="0"/>
              <a:t>.Соотнесите изделия материальной культуры с занятиями гуннских племен</a:t>
            </a:r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500" dirty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r>
              <a:rPr lang="ru-RU" sz="1600" b="1" i="1" dirty="0"/>
              <a:t>Уровень В(высокий)</a:t>
            </a:r>
            <a:endParaRPr lang="ru-RU" sz="1600" dirty="0"/>
          </a:p>
          <a:p>
            <a:r>
              <a:rPr lang="ru-RU" sz="1600" b="1" dirty="0"/>
              <a:t>5</a:t>
            </a:r>
            <a:r>
              <a:rPr lang="ru-RU" sz="1600" dirty="0"/>
              <a:t>.Проанализировав китайские источники о гуннах, охарактеризуйте хозяйство гуннов.</a:t>
            </a:r>
          </a:p>
          <a:p>
            <a:r>
              <a:rPr lang="ru-RU" sz="1600" b="1" dirty="0"/>
              <a:t>6.</a:t>
            </a:r>
            <a:r>
              <a:rPr lang="ru-RU" sz="1600" dirty="0"/>
              <a:t>Почему основную информацию о гуннах дают китайские источники?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55735" y="75982"/>
            <a:ext cx="4245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i="1" u="none" dirty="0" smtClean="0"/>
              <a:t>Индивидуальная </a:t>
            </a:r>
            <a:r>
              <a:rPr lang="ru-RU" b="1" i="1" dirty="0" smtClean="0"/>
              <a:t>письменная работа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79512" y="3429000"/>
            <a:ext cx="1738658" cy="86409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</a:rPr>
              <a:t>Кости лошадей, овец, КРС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90672" y="2458762"/>
            <a:ext cx="2313176" cy="97023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chemeClr val="tx1"/>
                </a:solidFill>
              </a:rPr>
              <a:t>Кости сайгаков, кабанов, оленей, зайцев </a:t>
            </a:r>
          </a:p>
        </p:txBody>
      </p:sp>
      <p:sp>
        <p:nvSpPr>
          <p:cNvPr id="8" name="Овал 7"/>
          <p:cNvSpPr/>
          <p:nvPr/>
        </p:nvSpPr>
        <p:spPr>
          <a:xfrm>
            <a:off x="3258910" y="2132856"/>
            <a:ext cx="2626180" cy="15111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chemeClr val="tx1"/>
                </a:solidFill>
              </a:rPr>
              <a:t>Гончарные и ювелирные изделия, ковры с изображениями животных, конская упряжь</a:t>
            </a:r>
          </a:p>
        </p:txBody>
      </p:sp>
      <p:sp>
        <p:nvSpPr>
          <p:cNvPr id="9" name="Овал 8"/>
          <p:cNvSpPr/>
          <p:nvPr/>
        </p:nvSpPr>
        <p:spPr>
          <a:xfrm>
            <a:off x="6682708" y="3560758"/>
            <a:ext cx="2413515" cy="102037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chemeClr val="tx1"/>
                </a:solidFill>
              </a:rPr>
              <a:t>Зерна пшена, железные серпы, каменные зернотерки</a:t>
            </a:r>
          </a:p>
        </p:txBody>
      </p:sp>
      <p:sp>
        <p:nvSpPr>
          <p:cNvPr id="10" name="Овал 9"/>
          <p:cNvSpPr/>
          <p:nvPr/>
        </p:nvSpPr>
        <p:spPr>
          <a:xfrm>
            <a:off x="5940152" y="2492896"/>
            <a:ext cx="2233557" cy="102704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chemeClr val="tx1"/>
                </a:solidFill>
              </a:rPr>
              <a:t>Шелковые ткани, зеркала, изделия из нефрита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422620" y="5013920"/>
            <a:ext cx="1557092" cy="431304"/>
          </a:xfrm>
          <a:prstGeom prst="flowChartPreparati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охота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2" name="Блок-схема: подготовка 11"/>
          <p:cNvSpPr/>
          <p:nvPr/>
        </p:nvSpPr>
        <p:spPr>
          <a:xfrm>
            <a:off x="2950495" y="5013920"/>
            <a:ext cx="1935744" cy="432048"/>
          </a:xfrm>
          <a:prstGeom prst="flowChartPreparati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ремесло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3" name="Блок-схема: подготовка 12"/>
          <p:cNvSpPr/>
          <p:nvPr/>
        </p:nvSpPr>
        <p:spPr>
          <a:xfrm>
            <a:off x="5580766" y="4977916"/>
            <a:ext cx="2952328" cy="504056"/>
          </a:xfrm>
          <a:prstGeom prst="flowChartPreparati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скотоводство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4" name="Блок-схема: подготовка 13"/>
          <p:cNvSpPr/>
          <p:nvPr/>
        </p:nvSpPr>
        <p:spPr>
          <a:xfrm>
            <a:off x="3995936" y="4293096"/>
            <a:ext cx="2575342" cy="459943"/>
          </a:xfrm>
          <a:prstGeom prst="flowChartPreparati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земледелие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5" name="Блок-схема: подготовка 14"/>
          <p:cNvSpPr/>
          <p:nvPr/>
        </p:nvSpPr>
        <p:spPr>
          <a:xfrm>
            <a:off x="1547664" y="4262683"/>
            <a:ext cx="2122537" cy="520274"/>
          </a:xfrm>
          <a:prstGeom prst="flowChartPreparati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торговля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6" name="Стрелка влево 15">
            <a:hlinkClick r:id="rId2" action="ppaction://hlinksldjump"/>
          </p:cNvPr>
          <p:cNvSpPr/>
          <p:nvPr/>
        </p:nvSpPr>
        <p:spPr>
          <a:xfrm>
            <a:off x="7668344" y="6381328"/>
            <a:ext cx="1296144" cy="404664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0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494988"/>
              </p:ext>
            </p:extLst>
          </p:nvPr>
        </p:nvGraphicFramePr>
        <p:xfrm>
          <a:off x="179513" y="116630"/>
          <a:ext cx="8856982" cy="665443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361372"/>
                <a:gridCol w="2735153"/>
                <a:gridCol w="2735153"/>
                <a:gridCol w="1012652"/>
                <a:gridCol w="1012652"/>
              </a:tblGrid>
              <a:tr h="826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Уровень</a:t>
                      </a:r>
                      <a:endParaRPr lang="ru-RU" sz="1800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задания</a:t>
                      </a:r>
                      <a:endParaRPr lang="ru-RU" sz="1800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Дескриптор</a:t>
                      </a:r>
                      <a:endParaRPr lang="ru-RU" sz="1800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балл</a:t>
                      </a:r>
                      <a:endParaRPr lang="ru-RU" sz="1800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Итого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Макс. балл</a:t>
                      </a:r>
                      <a:endParaRPr lang="ru-RU" sz="1800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107810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 задание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Перечисляет  источники, за каждый правильный ответ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826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 задание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Называет основные занятия за каждый правильный ответ,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13776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 задание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указывает первоначальную территорию гуннов,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соседей гуннских  племен за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5390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 задание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Находит соответствие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8266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 задание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Называют виды хозяйства, выделяют особенности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10781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6 задание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Приводят 1-2 выдержки, подкрепленные фактами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</a:tbl>
          </a:graphicData>
        </a:graphic>
      </p:graphicFrame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668344" y="6381328"/>
            <a:ext cx="1296144" cy="404664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7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628800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Почему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 согласился отдать своего коня и жену?</a:t>
            </a:r>
          </a:p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Почему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согласился отдать небольшой клочок земли, непригодный для хозяйства? </a:t>
            </a:r>
          </a:p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О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данная легенда?</a:t>
            </a:r>
          </a:p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основная идея легенды?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668344" y="6381328"/>
            <a:ext cx="1296144" cy="404664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7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204864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Сформулировать</a:t>
            </a:r>
            <a:r>
              <a:rPr lang="ru-RU" sz="3200" b="1" i="1" dirty="0" smtClean="0"/>
              <a:t> </a:t>
            </a:r>
            <a:r>
              <a:rPr lang="ru-RU" sz="3200" dirty="0"/>
              <a:t>3 доказательства о значимости земли к высказыванию Моде «Земля-основа государства и отдать вам ее я не имею права»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668344" y="6381328"/>
            <a:ext cx="1296144" cy="404664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08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</a:t>
            </a:r>
            <a:r>
              <a:rPr lang="ru-RU" sz="2400" dirty="0" err="1" smtClean="0"/>
              <a:t>Шаньюй</a:t>
            </a:r>
            <a:r>
              <a:rPr lang="ru-RU" sz="2400" dirty="0" smtClean="0"/>
              <a:t> </a:t>
            </a:r>
            <a:r>
              <a:rPr lang="ru-RU" sz="2400" dirty="0"/>
              <a:t>имел двух сыновей от разных жен. Чтобы сделать наследником младшего , он решил пожертвовать старшим. Отправил его заложником в соседнее государство, надеясь, что он погибнет. </a:t>
            </a:r>
            <a:r>
              <a:rPr lang="ru-RU" sz="2400" dirty="0" err="1"/>
              <a:t>Модэ</a:t>
            </a:r>
            <a:r>
              <a:rPr lang="ru-RU" sz="2400" dirty="0"/>
              <a:t> не погиб, а украл коня и ускакал к своим. Отец дал ему отряд</a:t>
            </a:r>
            <a:r>
              <a:rPr lang="ru-RU" sz="2400" dirty="0" smtClean="0"/>
              <a:t>. </a:t>
            </a:r>
            <a:r>
              <a:rPr lang="ru-RU" sz="2400" dirty="0" err="1" smtClean="0"/>
              <a:t>Модэ</a:t>
            </a:r>
            <a:r>
              <a:rPr lang="ru-RU" sz="2400" dirty="0" smtClean="0"/>
              <a:t> </a:t>
            </a:r>
            <a:r>
              <a:rPr lang="ru-RU" sz="2400" dirty="0"/>
              <a:t>начал обучать воинов и приказывал стрелять куда летит его «свистулька». (Боевые стрелы гуннов снабжались костяными шариками с отверстием-сотни свистящих стрел наводили ужас на </a:t>
            </a:r>
            <a:r>
              <a:rPr lang="ru-RU" sz="2400" dirty="0" smtClean="0"/>
              <a:t>врагов и </a:t>
            </a:r>
            <a:r>
              <a:rPr lang="ru-RU" sz="2400" dirty="0"/>
              <a:t>пугали их коней). Вскоре </a:t>
            </a:r>
            <a:r>
              <a:rPr lang="ru-RU" sz="2400" dirty="0" err="1"/>
              <a:t>Модэ</a:t>
            </a:r>
            <a:r>
              <a:rPr lang="ru-RU" sz="2400" dirty="0"/>
              <a:t> пустил стрелу в своего </a:t>
            </a:r>
            <a:r>
              <a:rPr lang="ru-RU" sz="2400" dirty="0" smtClean="0"/>
              <a:t>коня. </a:t>
            </a:r>
            <a:r>
              <a:rPr lang="ru-RU" sz="2400" dirty="0"/>
              <a:t>Тем, из его отряда, кто не стрелял приказал отрубить голову. Вскоре он победил свою семью и стал </a:t>
            </a:r>
            <a:r>
              <a:rPr lang="ru-RU" sz="2400" dirty="0" err="1" smtClean="0"/>
              <a:t>шаньюем</a:t>
            </a:r>
            <a:r>
              <a:rPr lang="ru-RU" sz="2400" dirty="0" smtClean="0"/>
              <a:t>-главой </a:t>
            </a:r>
            <a:r>
              <a:rPr lang="ru-RU" sz="2400" dirty="0"/>
              <a:t>государства гуннов</a:t>
            </a:r>
            <a:r>
              <a:rPr lang="ru-RU" sz="2400" dirty="0" smtClean="0"/>
              <a:t>.</a:t>
            </a:r>
          </a:p>
          <a:p>
            <a:endParaRPr lang="ru-RU" sz="2400" i="1" dirty="0"/>
          </a:p>
          <a:p>
            <a:pPr lvl="0" algn="ctr"/>
            <a:r>
              <a:rPr lang="ru-RU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Азы работы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Найдите в тексте новые понятия.</a:t>
            </a:r>
          </a:p>
          <a:p>
            <a:pPr lvl="0" algn="ctr"/>
            <a:r>
              <a:rPr lang="ru-RU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Последние </a:t>
            </a:r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новости.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Запишите новую информацию</a:t>
            </a:r>
          </a:p>
          <a:p>
            <a:pPr lvl="0" algn="ctr"/>
            <a:r>
              <a:rPr lang="ru-RU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Главная мудрость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Постарайтесь выразить главную мысль одной фразой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668344" y="6381328"/>
            <a:ext cx="1296144" cy="404664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82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680292"/>
              </p:ext>
            </p:extLst>
          </p:nvPr>
        </p:nvGraphicFramePr>
        <p:xfrm>
          <a:off x="323528" y="260649"/>
          <a:ext cx="8640961" cy="64087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240360"/>
                <a:gridCol w="4248472"/>
                <a:gridCol w="1152129"/>
              </a:tblGrid>
              <a:tr h="979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Критерии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Дескриптор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балл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3404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Создают кластер «Государственное устройство гуннов»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Указывают все три части административного разделения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3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Указывают  все четыре части структуры государственного управления гуннов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Выделены все три социальные группы гуннского общества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3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Выделены все  четыре уровня военной организации гуннского общества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668344" y="6381328"/>
            <a:ext cx="1296144" cy="404664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105</TotalTime>
  <Words>691</Words>
  <Application>Microsoft Office PowerPoint</Application>
  <PresentationFormat>Экран (4:3)</PresentationFormat>
  <Paragraphs>151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ww</dc:creator>
  <cp:lastModifiedBy>ww</cp:lastModifiedBy>
  <cp:revision>11</cp:revision>
  <dcterms:created xsi:type="dcterms:W3CDTF">2017-05-04T14:11:08Z</dcterms:created>
  <dcterms:modified xsi:type="dcterms:W3CDTF">2017-05-04T15:56:23Z</dcterms:modified>
</cp:coreProperties>
</file>