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5" autoAdjust="0"/>
    <p:restoredTop sz="94660"/>
  </p:normalViewPr>
  <p:slideViewPr>
    <p:cSldViewPr>
      <p:cViewPr>
        <p:scale>
          <a:sx n="69" d="100"/>
          <a:sy n="69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2A3D30-CD96-4827-A13D-8EC752E17B97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389803-6287-4370-867C-17B8C8CEBCAD}">
      <dgm:prSet/>
      <dgm:spPr>
        <a:solidFill>
          <a:schemeClr val="accent2">
            <a:lumMod val="40000"/>
            <a:lumOff val="60000"/>
            <a:alpha val="5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effectLst>
          <a:glow rad="228600">
            <a:schemeClr val="accent2">
              <a:satMod val="175000"/>
              <a:alpha val="40000"/>
            </a:schemeClr>
          </a:glow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dirty="0" err="1" smtClean="0"/>
            <a:t>Сницаренко</a:t>
          </a:r>
          <a:r>
            <a:rPr lang="ru-RU" dirty="0" smtClean="0"/>
            <a:t> Елена Ивановна</a:t>
          </a:r>
          <a:br>
            <a:rPr lang="ru-RU" dirty="0" smtClean="0"/>
          </a:br>
          <a:r>
            <a:rPr lang="ru-RU" dirty="0" smtClean="0"/>
            <a:t>учитель начальных классов</a:t>
          </a:r>
          <a:br>
            <a:rPr lang="ru-RU" dirty="0" smtClean="0"/>
          </a:br>
          <a:r>
            <a:rPr lang="ru-RU" dirty="0" smtClean="0"/>
            <a:t>Тургеневской средней школы</a:t>
          </a:r>
          <a:br>
            <a:rPr lang="ru-RU" dirty="0" smtClean="0"/>
          </a:br>
          <a:r>
            <a:rPr lang="ru-RU" dirty="0" err="1" smtClean="0"/>
            <a:t>Аршалынского</a:t>
          </a:r>
          <a:r>
            <a:rPr lang="ru-RU" dirty="0" smtClean="0"/>
            <a:t> района</a:t>
          </a:r>
          <a:br>
            <a:rPr lang="ru-RU" dirty="0" smtClean="0"/>
          </a:br>
          <a:r>
            <a:rPr lang="ru-RU" dirty="0" err="1" smtClean="0"/>
            <a:t>Акмолинской</a:t>
          </a:r>
          <a:r>
            <a:rPr lang="ru-RU" dirty="0" smtClean="0"/>
            <a:t> области</a:t>
          </a:r>
          <a:br>
            <a:rPr lang="ru-RU" dirty="0" smtClean="0"/>
          </a:br>
          <a:r>
            <a:rPr lang="ru-RU" dirty="0" smtClean="0"/>
            <a:t>Урок: Познание мира</a:t>
          </a:r>
          <a:br>
            <a:rPr lang="ru-RU" dirty="0" smtClean="0"/>
          </a:br>
          <a:r>
            <a:rPr lang="ru-RU" dirty="0" smtClean="0"/>
            <a:t>2 класс </a:t>
          </a:r>
          <a:r>
            <a:rPr lang="en-US" dirty="0" smtClean="0"/>
            <a:t>II</a:t>
          </a:r>
          <a:r>
            <a:rPr lang="ru-RU" dirty="0" smtClean="0"/>
            <a:t> четверть</a:t>
          </a:r>
          <a:br>
            <a:rPr lang="ru-RU" dirty="0" smtClean="0"/>
          </a:br>
          <a:r>
            <a:rPr lang="ru-RU" dirty="0" smtClean="0"/>
            <a:t>Тема урока: Какой бывает транспорт?</a:t>
          </a:r>
          <a:br>
            <a:rPr lang="ru-RU" dirty="0" smtClean="0"/>
          </a:br>
          <a:r>
            <a:rPr lang="ru-RU" dirty="0" smtClean="0"/>
            <a:t>Сквозная тема: Мой родной край</a:t>
          </a:r>
          <a:endParaRPr lang="ru-RU" dirty="0"/>
        </a:p>
      </dgm:t>
    </dgm:pt>
    <dgm:pt modelId="{2F6AA240-46AE-444A-9C00-409F6D8F707F}" type="parTrans" cxnId="{008E17A6-1AE3-422A-BCA3-89F50FE6741E}">
      <dgm:prSet/>
      <dgm:spPr/>
      <dgm:t>
        <a:bodyPr/>
        <a:lstStyle/>
        <a:p>
          <a:endParaRPr lang="ru-RU"/>
        </a:p>
      </dgm:t>
    </dgm:pt>
    <dgm:pt modelId="{68CA558D-8ECE-4A5C-BF4E-4ED261484241}" type="sibTrans" cxnId="{008E17A6-1AE3-422A-BCA3-89F50FE6741E}">
      <dgm:prSet/>
      <dgm:spPr/>
      <dgm:t>
        <a:bodyPr/>
        <a:lstStyle/>
        <a:p>
          <a:endParaRPr lang="ru-RU"/>
        </a:p>
      </dgm:t>
    </dgm:pt>
    <dgm:pt modelId="{9961EBEE-04CD-4DE9-B589-85D095A31224}" type="pres">
      <dgm:prSet presAssocID="{E12A3D30-CD96-4827-A13D-8EC752E17B9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312341-D0AA-4858-8601-52FA51A6951D}" type="pres">
      <dgm:prSet presAssocID="{1A389803-6287-4370-867C-17B8C8CEBCAD}" presName="circ1TxSh" presStyleLbl="vennNode1" presStyleIdx="0" presStyleCnt="1" custScaleX="136104"/>
      <dgm:spPr/>
      <dgm:t>
        <a:bodyPr/>
        <a:lstStyle/>
        <a:p>
          <a:endParaRPr lang="ru-RU"/>
        </a:p>
      </dgm:t>
    </dgm:pt>
  </dgm:ptLst>
  <dgm:cxnLst>
    <dgm:cxn modelId="{CF3F994E-CF79-4622-8A8D-45DFFB8D033C}" type="presOf" srcId="{E12A3D30-CD96-4827-A13D-8EC752E17B97}" destId="{9961EBEE-04CD-4DE9-B589-85D095A31224}" srcOrd="0" destOrd="0" presId="urn:microsoft.com/office/officeart/2005/8/layout/venn1"/>
    <dgm:cxn modelId="{008E17A6-1AE3-422A-BCA3-89F50FE6741E}" srcId="{E12A3D30-CD96-4827-A13D-8EC752E17B97}" destId="{1A389803-6287-4370-867C-17B8C8CEBCAD}" srcOrd="0" destOrd="0" parTransId="{2F6AA240-46AE-444A-9C00-409F6D8F707F}" sibTransId="{68CA558D-8ECE-4A5C-BF4E-4ED261484241}"/>
    <dgm:cxn modelId="{B4AD26B5-299C-4E61-8A55-A4E8C45D209A}" type="presOf" srcId="{1A389803-6287-4370-867C-17B8C8CEBCAD}" destId="{D6312341-D0AA-4858-8601-52FA51A6951D}" srcOrd="0" destOrd="0" presId="urn:microsoft.com/office/officeart/2005/8/layout/venn1"/>
    <dgm:cxn modelId="{2FEAD4D5-2F59-444F-9973-18AD33A47156}" type="presParOf" srcId="{9961EBEE-04CD-4DE9-B589-85D095A31224}" destId="{D6312341-D0AA-4858-8601-52FA51A6951D}" srcOrd="0" destOrd="0" presId="urn:microsoft.com/office/officeart/2005/8/layout/venn1"/>
  </dgm:cxnLst>
  <dgm:bg>
    <a:effectLst>
      <a:glow rad="139700">
        <a:schemeClr val="accent3">
          <a:satMod val="175000"/>
          <a:alpha val="40000"/>
        </a:schemeClr>
      </a:glo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3D1CF5-F832-40B4-BA28-B1CD2431263A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23A178-3D24-4DA7-A0A3-A54E67F5D2DD}">
      <dgm:prSet phldrT="[Текст]" custT="1"/>
      <dgm:spPr/>
      <dgm:t>
        <a:bodyPr/>
        <a:lstStyle/>
        <a:p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АМО</a:t>
          </a:r>
          <a:endParaRPr lang="ru-RU" sz="3600" dirty="0">
            <a:latin typeface="Times New Roman" pitchFamily="18" charset="0"/>
            <a:cs typeface="Times New Roman" pitchFamily="18" charset="0"/>
          </a:endParaRPr>
        </a:p>
      </dgm:t>
    </dgm:pt>
    <dgm:pt modelId="{CF973581-B4AB-420A-9F96-A7A780D4F8FE}" type="parTrans" cxnId="{434B801A-97B9-4339-ADCD-91F380C03E89}">
      <dgm:prSet/>
      <dgm:spPr/>
      <dgm:t>
        <a:bodyPr/>
        <a:lstStyle/>
        <a:p>
          <a:endParaRPr lang="ru-RU"/>
        </a:p>
      </dgm:t>
    </dgm:pt>
    <dgm:pt modelId="{05DBC44D-27D1-4990-A8AF-F500AD645080}" type="sibTrans" cxnId="{434B801A-97B9-4339-ADCD-91F380C03E89}">
      <dgm:prSet/>
      <dgm:spPr/>
      <dgm:t>
        <a:bodyPr/>
        <a:lstStyle/>
        <a:p>
          <a:endParaRPr lang="ru-RU"/>
        </a:p>
      </dgm:t>
    </dgm:pt>
    <dgm:pt modelId="{A09DA7EF-B90B-47E4-A0FD-4563D2698D88}">
      <dgm:prSet phldrT="[Текст]"/>
      <dgm:spPr/>
      <dgm:t>
        <a:bodyPr/>
        <a:lstStyle/>
        <a:p>
          <a:r>
            <a:rPr lang="ru-RU" dirty="0" smtClean="0"/>
            <a:t>ЗВУКОВОЙ ДИКТАНТ </a:t>
          </a:r>
          <a:endParaRPr lang="ru-RU" dirty="0"/>
        </a:p>
      </dgm:t>
    </dgm:pt>
    <dgm:pt modelId="{55D0E29E-EA5D-4522-85E0-4E675630AD64}" type="parTrans" cxnId="{11B71F4D-B2E3-4A4B-837F-E5F8BAEE79AB}">
      <dgm:prSet/>
      <dgm:spPr/>
      <dgm:t>
        <a:bodyPr anchor="b"/>
        <a:lstStyle/>
        <a:p>
          <a:endParaRPr lang="ru-RU"/>
        </a:p>
      </dgm:t>
    </dgm:pt>
    <dgm:pt modelId="{13EA21A7-98F1-427D-8C94-E0F7F19D7E9D}" type="sibTrans" cxnId="{11B71F4D-B2E3-4A4B-837F-E5F8BAEE79AB}">
      <dgm:prSet/>
      <dgm:spPr/>
      <dgm:t>
        <a:bodyPr/>
        <a:lstStyle/>
        <a:p>
          <a:endParaRPr lang="ru-RU"/>
        </a:p>
      </dgm:t>
    </dgm:pt>
    <dgm:pt modelId="{DCDE1FE8-36D4-4FB3-AD2B-28E687D5408F}">
      <dgm:prSet phldrT="[Текст]" custT="1"/>
      <dgm:spPr/>
      <dgm:t>
        <a:bodyPr/>
        <a:lstStyle/>
        <a:p>
          <a:r>
            <a:rPr lang="ru-RU" sz="3200" dirty="0" smtClean="0"/>
            <a:t>УГЛЫ</a:t>
          </a:r>
          <a:endParaRPr lang="ru-RU" sz="3200" dirty="0"/>
        </a:p>
      </dgm:t>
    </dgm:pt>
    <dgm:pt modelId="{19E4F9AF-009E-4CAD-91C0-06481150C1E3}" type="parTrans" cxnId="{E13834AC-E3A0-4087-99C3-D2C8FFC2077B}">
      <dgm:prSet/>
      <dgm:spPr/>
      <dgm:t>
        <a:bodyPr/>
        <a:lstStyle/>
        <a:p>
          <a:endParaRPr lang="ru-RU"/>
        </a:p>
      </dgm:t>
    </dgm:pt>
    <dgm:pt modelId="{ABAB687A-EAAF-4014-B70D-1F4D5105EC15}" type="sibTrans" cxnId="{E13834AC-E3A0-4087-99C3-D2C8FFC2077B}">
      <dgm:prSet/>
      <dgm:spPr/>
      <dgm:t>
        <a:bodyPr/>
        <a:lstStyle/>
        <a:p>
          <a:endParaRPr lang="ru-RU"/>
        </a:p>
      </dgm:t>
    </dgm:pt>
    <dgm:pt modelId="{B9721ECD-E2C4-4B54-91C2-02F9BEE71C0B}">
      <dgm:prSet/>
      <dgm:spPr/>
      <dgm:t>
        <a:bodyPr/>
        <a:lstStyle/>
        <a:p>
          <a:r>
            <a:rPr lang="ru-RU" dirty="0" smtClean="0"/>
            <a:t>ГОВОРЯЩАЯ СТЕНА</a:t>
          </a:r>
          <a:endParaRPr lang="ru-RU" dirty="0"/>
        </a:p>
      </dgm:t>
    </dgm:pt>
    <dgm:pt modelId="{3646866C-14AF-40F4-A5EA-48E00D2F8268}" type="parTrans" cxnId="{A636F380-1343-423C-9612-1E27635DEF9C}">
      <dgm:prSet/>
      <dgm:spPr/>
      <dgm:t>
        <a:bodyPr/>
        <a:lstStyle/>
        <a:p>
          <a:endParaRPr lang="ru-RU"/>
        </a:p>
      </dgm:t>
    </dgm:pt>
    <dgm:pt modelId="{AE0E0A2C-B405-4548-ABD7-B846D2E409B9}" type="sibTrans" cxnId="{A636F380-1343-423C-9612-1E27635DEF9C}">
      <dgm:prSet/>
      <dgm:spPr/>
      <dgm:t>
        <a:bodyPr/>
        <a:lstStyle/>
        <a:p>
          <a:endParaRPr lang="ru-RU"/>
        </a:p>
      </dgm:t>
    </dgm:pt>
    <dgm:pt modelId="{3200459A-3322-4233-A4E0-DFDF0AA121EA}">
      <dgm:prSet custT="1"/>
      <dgm:spPr/>
      <dgm:t>
        <a:bodyPr/>
        <a:lstStyle/>
        <a:p>
          <a:r>
            <a:rPr lang="ru-RU" sz="2000" dirty="0" smtClean="0"/>
            <a:t>РАБОТА СО СПРАВОЧНОЙ ЛИТЕРАТУРОЙ </a:t>
          </a:r>
          <a:endParaRPr lang="ru-RU" sz="2000" dirty="0"/>
        </a:p>
      </dgm:t>
    </dgm:pt>
    <dgm:pt modelId="{443AB61E-6D5D-4E1D-B5C5-B895E765C3E0}" type="parTrans" cxnId="{B63A1502-E10C-4CF4-AE60-74C244D74ECE}">
      <dgm:prSet/>
      <dgm:spPr/>
      <dgm:t>
        <a:bodyPr/>
        <a:lstStyle/>
        <a:p>
          <a:endParaRPr lang="ru-RU"/>
        </a:p>
      </dgm:t>
    </dgm:pt>
    <dgm:pt modelId="{5EA84EBC-E53D-4C71-BBC2-A5043544DEC3}" type="sibTrans" cxnId="{B63A1502-E10C-4CF4-AE60-74C244D74ECE}">
      <dgm:prSet/>
      <dgm:spPr/>
      <dgm:t>
        <a:bodyPr/>
        <a:lstStyle/>
        <a:p>
          <a:endParaRPr lang="ru-RU"/>
        </a:p>
      </dgm:t>
    </dgm:pt>
    <dgm:pt modelId="{9D2A9BCA-C7FC-4FE8-A7DC-A6E2A31E59C8}" type="pres">
      <dgm:prSet presAssocID="{6E3D1CF5-F832-40B4-BA28-B1CD2431263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EE4EE05-C33B-4966-88B6-2CC905966C15}" type="pres">
      <dgm:prSet presAssocID="{2623A178-3D24-4DA7-A0A3-A54E67F5D2DD}" presName="hierRoot1" presStyleCnt="0"/>
      <dgm:spPr/>
    </dgm:pt>
    <dgm:pt modelId="{D878A604-2B26-4ACC-B4AA-7F82CA6EC9FC}" type="pres">
      <dgm:prSet presAssocID="{2623A178-3D24-4DA7-A0A3-A54E67F5D2DD}" presName="composite" presStyleCnt="0"/>
      <dgm:spPr/>
    </dgm:pt>
    <dgm:pt modelId="{EB8F2C11-9681-48DF-8666-1D7C8CDB1E59}" type="pres">
      <dgm:prSet presAssocID="{2623A178-3D24-4DA7-A0A3-A54E67F5D2DD}" presName="background" presStyleLbl="node0" presStyleIdx="0" presStyleCnt="1"/>
      <dgm:spPr/>
    </dgm:pt>
    <dgm:pt modelId="{22AAEA16-9FB6-4154-B2D8-716BDAA3A31F}" type="pres">
      <dgm:prSet presAssocID="{2623A178-3D24-4DA7-A0A3-A54E67F5D2DD}" presName="text" presStyleLbl="fgAcc0" presStyleIdx="0" presStyleCnt="1" custScaleX="232757" custScaleY="305721" custLinFactNeighborX="-12021" custLinFactNeighborY="-916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3A4959-7361-4C16-97EE-2EC83774E9AD}" type="pres">
      <dgm:prSet presAssocID="{2623A178-3D24-4DA7-A0A3-A54E67F5D2DD}" presName="hierChild2" presStyleCnt="0"/>
      <dgm:spPr/>
    </dgm:pt>
    <dgm:pt modelId="{E9CD71DD-EC98-41FF-9CFC-3A80B582EB30}" type="pres">
      <dgm:prSet presAssocID="{55D0E29E-EA5D-4522-85E0-4E675630AD64}" presName="Name10" presStyleLbl="parChTrans1D2" presStyleIdx="0" presStyleCnt="4"/>
      <dgm:spPr/>
      <dgm:t>
        <a:bodyPr/>
        <a:lstStyle/>
        <a:p>
          <a:endParaRPr lang="ru-RU"/>
        </a:p>
      </dgm:t>
    </dgm:pt>
    <dgm:pt modelId="{47F75105-BD45-4F79-B9C9-92149E210B88}" type="pres">
      <dgm:prSet presAssocID="{A09DA7EF-B90B-47E4-A0FD-4563D2698D88}" presName="hierRoot2" presStyleCnt="0"/>
      <dgm:spPr/>
    </dgm:pt>
    <dgm:pt modelId="{06B88A6E-B229-4798-9604-CD95C090C4A9}" type="pres">
      <dgm:prSet presAssocID="{A09DA7EF-B90B-47E4-A0FD-4563D2698D88}" presName="composite2" presStyleCnt="0"/>
      <dgm:spPr/>
    </dgm:pt>
    <dgm:pt modelId="{6E626A1A-6EB1-4044-9E81-1662D59B64F1}" type="pres">
      <dgm:prSet presAssocID="{A09DA7EF-B90B-47E4-A0FD-4563D2698D88}" presName="background2" presStyleLbl="node2" presStyleIdx="0" presStyleCnt="4"/>
      <dgm:spPr/>
      <dgm:t>
        <a:bodyPr/>
        <a:lstStyle/>
        <a:p>
          <a:endParaRPr lang="ru-RU"/>
        </a:p>
      </dgm:t>
    </dgm:pt>
    <dgm:pt modelId="{1D86A4A8-AEC6-4711-9F36-CC6C8FE3503D}" type="pres">
      <dgm:prSet presAssocID="{A09DA7EF-B90B-47E4-A0FD-4563D2698D88}" presName="text2" presStyleLbl="fgAcc2" presStyleIdx="0" presStyleCnt="4" custScaleX="221463" custScaleY="244330" custLinFactY="-100000" custLinFactNeighborX="23419" custLinFactNeighborY="-1774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1DCE8C-8EDB-425D-993E-A667AC9EF02E}" type="pres">
      <dgm:prSet presAssocID="{A09DA7EF-B90B-47E4-A0FD-4563D2698D88}" presName="hierChild3" presStyleCnt="0"/>
      <dgm:spPr/>
    </dgm:pt>
    <dgm:pt modelId="{FAB7BA3E-E94E-4BC2-B1C7-58E14A6ABA4B}" type="pres">
      <dgm:prSet presAssocID="{19E4F9AF-009E-4CAD-91C0-06481150C1E3}" presName="Name10" presStyleLbl="parChTrans1D2" presStyleIdx="1" presStyleCnt="4"/>
      <dgm:spPr/>
      <dgm:t>
        <a:bodyPr/>
        <a:lstStyle/>
        <a:p>
          <a:endParaRPr lang="ru-RU"/>
        </a:p>
      </dgm:t>
    </dgm:pt>
    <dgm:pt modelId="{DA43C54A-0371-4895-AA1E-D0AFC99889E4}" type="pres">
      <dgm:prSet presAssocID="{DCDE1FE8-36D4-4FB3-AD2B-28E687D5408F}" presName="hierRoot2" presStyleCnt="0"/>
      <dgm:spPr/>
    </dgm:pt>
    <dgm:pt modelId="{1238BFCE-1368-43EA-BF78-8675983FAFA4}" type="pres">
      <dgm:prSet presAssocID="{DCDE1FE8-36D4-4FB3-AD2B-28E687D5408F}" presName="composite2" presStyleCnt="0"/>
      <dgm:spPr/>
    </dgm:pt>
    <dgm:pt modelId="{CDE97BE0-1C90-45B4-B01E-26F2C4FA2501}" type="pres">
      <dgm:prSet presAssocID="{DCDE1FE8-36D4-4FB3-AD2B-28E687D5408F}" presName="background2" presStyleLbl="node2" presStyleIdx="1" presStyleCnt="4"/>
      <dgm:spPr/>
    </dgm:pt>
    <dgm:pt modelId="{3F665FEC-243E-4623-867C-03FA448CAC9C}" type="pres">
      <dgm:prSet presAssocID="{DCDE1FE8-36D4-4FB3-AD2B-28E687D5408F}" presName="text2" presStyleLbl="fgAcc2" presStyleIdx="1" presStyleCnt="4" custAng="0" custScaleX="177649" custScaleY="177191" custLinFactX="200000" custLinFactY="-100000" custLinFactNeighborX="298033" custLinFactNeighborY="-1638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763A46-4490-435D-923C-3EBEFE3CCA6F}" type="pres">
      <dgm:prSet presAssocID="{DCDE1FE8-36D4-4FB3-AD2B-28E687D5408F}" presName="hierChild3" presStyleCnt="0"/>
      <dgm:spPr/>
    </dgm:pt>
    <dgm:pt modelId="{51696FEE-5E22-4629-AD4C-401A53C88C6A}" type="pres">
      <dgm:prSet presAssocID="{3646866C-14AF-40F4-A5EA-48E00D2F8268}" presName="Name10" presStyleLbl="parChTrans1D2" presStyleIdx="2" presStyleCnt="4"/>
      <dgm:spPr/>
      <dgm:t>
        <a:bodyPr/>
        <a:lstStyle/>
        <a:p>
          <a:endParaRPr lang="ru-RU"/>
        </a:p>
      </dgm:t>
    </dgm:pt>
    <dgm:pt modelId="{E5161CE7-E2E4-4E73-B4E0-6918FF49D605}" type="pres">
      <dgm:prSet presAssocID="{B9721ECD-E2C4-4B54-91C2-02F9BEE71C0B}" presName="hierRoot2" presStyleCnt="0"/>
      <dgm:spPr/>
    </dgm:pt>
    <dgm:pt modelId="{2B0EC3B3-6F68-4F16-B642-13F3FECFC3CD}" type="pres">
      <dgm:prSet presAssocID="{B9721ECD-E2C4-4B54-91C2-02F9BEE71C0B}" presName="composite2" presStyleCnt="0"/>
      <dgm:spPr/>
    </dgm:pt>
    <dgm:pt modelId="{0353270E-B126-4423-842F-50D461A1A749}" type="pres">
      <dgm:prSet presAssocID="{B9721ECD-E2C4-4B54-91C2-02F9BEE71C0B}" presName="background2" presStyleLbl="node2" presStyleIdx="2" presStyleCnt="4"/>
      <dgm:spPr/>
    </dgm:pt>
    <dgm:pt modelId="{8FDE2A91-BE41-49A0-873C-77209CDCAE95}" type="pres">
      <dgm:prSet presAssocID="{B9721ECD-E2C4-4B54-91C2-02F9BEE71C0B}" presName="text2" presStyleLbl="fgAcc2" presStyleIdx="2" presStyleCnt="4" custAng="0" custScaleX="268886" custScaleY="294251" custLinFactX="-17240" custLinFactNeighborX="-100000" custLinFactNeighborY="87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CD9B301-2E05-4985-896C-61573F72B2BD}" type="pres">
      <dgm:prSet presAssocID="{B9721ECD-E2C4-4B54-91C2-02F9BEE71C0B}" presName="hierChild3" presStyleCnt="0"/>
      <dgm:spPr/>
    </dgm:pt>
    <dgm:pt modelId="{4A2A9CF8-999B-497C-8C3B-55F786B33C26}" type="pres">
      <dgm:prSet presAssocID="{443AB61E-6D5D-4E1D-B5C5-B895E765C3E0}" presName="Name10" presStyleLbl="parChTrans1D2" presStyleIdx="3" presStyleCnt="4"/>
      <dgm:spPr/>
      <dgm:t>
        <a:bodyPr/>
        <a:lstStyle/>
        <a:p>
          <a:endParaRPr lang="ru-RU"/>
        </a:p>
      </dgm:t>
    </dgm:pt>
    <dgm:pt modelId="{5FAD2B2A-ADAE-4D06-B287-A63230295265}" type="pres">
      <dgm:prSet presAssocID="{3200459A-3322-4233-A4E0-DFDF0AA121EA}" presName="hierRoot2" presStyleCnt="0"/>
      <dgm:spPr/>
    </dgm:pt>
    <dgm:pt modelId="{A9DB0022-AB0B-4B6A-A353-23E8E0015592}" type="pres">
      <dgm:prSet presAssocID="{3200459A-3322-4233-A4E0-DFDF0AA121EA}" presName="composite2" presStyleCnt="0"/>
      <dgm:spPr/>
    </dgm:pt>
    <dgm:pt modelId="{E77DBB1B-F771-4B87-963A-DB4315D79D9F}" type="pres">
      <dgm:prSet presAssocID="{3200459A-3322-4233-A4E0-DFDF0AA121EA}" presName="background2" presStyleLbl="node2" presStyleIdx="3" presStyleCnt="4"/>
      <dgm:spPr/>
    </dgm:pt>
    <dgm:pt modelId="{61EF84FA-BC96-4627-8C85-E9B770E39CE6}" type="pres">
      <dgm:prSet presAssocID="{3200459A-3322-4233-A4E0-DFDF0AA121EA}" presName="text2" presStyleLbl="fgAcc2" presStyleIdx="3" presStyleCnt="4" custScaleX="302934" custScaleY="344688" custLinFactY="85888" custLinFactNeighborX="-6218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D86B27-703C-461A-8766-0249B1F93ED4}" type="pres">
      <dgm:prSet presAssocID="{3200459A-3322-4233-A4E0-DFDF0AA121EA}" presName="hierChild3" presStyleCnt="0"/>
      <dgm:spPr/>
    </dgm:pt>
  </dgm:ptLst>
  <dgm:cxnLst>
    <dgm:cxn modelId="{E13834AC-E3A0-4087-99C3-D2C8FFC2077B}" srcId="{2623A178-3D24-4DA7-A0A3-A54E67F5D2DD}" destId="{DCDE1FE8-36D4-4FB3-AD2B-28E687D5408F}" srcOrd="1" destOrd="0" parTransId="{19E4F9AF-009E-4CAD-91C0-06481150C1E3}" sibTransId="{ABAB687A-EAAF-4014-B70D-1F4D5105EC15}"/>
    <dgm:cxn modelId="{2EC48CAF-46F2-40CB-A4A2-7BA19AB3AA88}" type="presOf" srcId="{19E4F9AF-009E-4CAD-91C0-06481150C1E3}" destId="{FAB7BA3E-E94E-4BC2-B1C7-58E14A6ABA4B}" srcOrd="0" destOrd="0" presId="urn:microsoft.com/office/officeart/2005/8/layout/hierarchy1"/>
    <dgm:cxn modelId="{A2057695-6CF5-4E19-B46B-8DECB70988CF}" type="presOf" srcId="{443AB61E-6D5D-4E1D-B5C5-B895E765C3E0}" destId="{4A2A9CF8-999B-497C-8C3B-55F786B33C26}" srcOrd="0" destOrd="0" presId="urn:microsoft.com/office/officeart/2005/8/layout/hierarchy1"/>
    <dgm:cxn modelId="{E3F8AFE6-6EF0-48A8-B2F6-7BFE52116A81}" type="presOf" srcId="{6E3D1CF5-F832-40B4-BA28-B1CD2431263A}" destId="{9D2A9BCA-C7FC-4FE8-A7DC-A6E2A31E59C8}" srcOrd="0" destOrd="0" presId="urn:microsoft.com/office/officeart/2005/8/layout/hierarchy1"/>
    <dgm:cxn modelId="{A7AB9CD8-E345-42D0-8DA2-0EB7552B053E}" type="presOf" srcId="{DCDE1FE8-36D4-4FB3-AD2B-28E687D5408F}" destId="{3F665FEC-243E-4623-867C-03FA448CAC9C}" srcOrd="0" destOrd="0" presId="urn:microsoft.com/office/officeart/2005/8/layout/hierarchy1"/>
    <dgm:cxn modelId="{FD013D7A-6E77-48AB-A0C0-B781A0C977BD}" type="presOf" srcId="{2623A178-3D24-4DA7-A0A3-A54E67F5D2DD}" destId="{22AAEA16-9FB6-4154-B2D8-716BDAA3A31F}" srcOrd="0" destOrd="0" presId="urn:microsoft.com/office/officeart/2005/8/layout/hierarchy1"/>
    <dgm:cxn modelId="{B3CCDB42-5E27-424B-9860-5D7005CE185D}" type="presOf" srcId="{3646866C-14AF-40F4-A5EA-48E00D2F8268}" destId="{51696FEE-5E22-4629-AD4C-401A53C88C6A}" srcOrd="0" destOrd="0" presId="urn:microsoft.com/office/officeart/2005/8/layout/hierarchy1"/>
    <dgm:cxn modelId="{11B71F4D-B2E3-4A4B-837F-E5F8BAEE79AB}" srcId="{2623A178-3D24-4DA7-A0A3-A54E67F5D2DD}" destId="{A09DA7EF-B90B-47E4-A0FD-4563D2698D88}" srcOrd="0" destOrd="0" parTransId="{55D0E29E-EA5D-4522-85E0-4E675630AD64}" sibTransId="{13EA21A7-98F1-427D-8C94-E0F7F19D7E9D}"/>
    <dgm:cxn modelId="{E7FE2C74-BEFE-43F1-9DF3-5A2CE8318ECC}" type="presOf" srcId="{55D0E29E-EA5D-4522-85E0-4E675630AD64}" destId="{E9CD71DD-EC98-41FF-9CFC-3A80B582EB30}" srcOrd="0" destOrd="0" presId="urn:microsoft.com/office/officeart/2005/8/layout/hierarchy1"/>
    <dgm:cxn modelId="{434B801A-97B9-4339-ADCD-91F380C03E89}" srcId="{6E3D1CF5-F832-40B4-BA28-B1CD2431263A}" destId="{2623A178-3D24-4DA7-A0A3-A54E67F5D2DD}" srcOrd="0" destOrd="0" parTransId="{CF973581-B4AB-420A-9F96-A7A780D4F8FE}" sibTransId="{05DBC44D-27D1-4990-A8AF-F500AD645080}"/>
    <dgm:cxn modelId="{FE0F3E51-2F19-46E0-AFB3-D30E6EA20C7D}" type="presOf" srcId="{3200459A-3322-4233-A4E0-DFDF0AA121EA}" destId="{61EF84FA-BC96-4627-8C85-E9B770E39CE6}" srcOrd="0" destOrd="0" presId="urn:microsoft.com/office/officeart/2005/8/layout/hierarchy1"/>
    <dgm:cxn modelId="{6DB59351-7852-4211-96D4-E227B0F88242}" type="presOf" srcId="{B9721ECD-E2C4-4B54-91C2-02F9BEE71C0B}" destId="{8FDE2A91-BE41-49A0-873C-77209CDCAE95}" srcOrd="0" destOrd="0" presId="urn:microsoft.com/office/officeart/2005/8/layout/hierarchy1"/>
    <dgm:cxn modelId="{A636F380-1343-423C-9612-1E27635DEF9C}" srcId="{2623A178-3D24-4DA7-A0A3-A54E67F5D2DD}" destId="{B9721ECD-E2C4-4B54-91C2-02F9BEE71C0B}" srcOrd="2" destOrd="0" parTransId="{3646866C-14AF-40F4-A5EA-48E00D2F8268}" sibTransId="{AE0E0A2C-B405-4548-ABD7-B846D2E409B9}"/>
    <dgm:cxn modelId="{B63A1502-E10C-4CF4-AE60-74C244D74ECE}" srcId="{2623A178-3D24-4DA7-A0A3-A54E67F5D2DD}" destId="{3200459A-3322-4233-A4E0-DFDF0AA121EA}" srcOrd="3" destOrd="0" parTransId="{443AB61E-6D5D-4E1D-B5C5-B895E765C3E0}" sibTransId="{5EA84EBC-E53D-4C71-BBC2-A5043544DEC3}"/>
    <dgm:cxn modelId="{26CB1D38-ACC2-4686-A801-A75B6DE94623}" type="presOf" srcId="{A09DA7EF-B90B-47E4-A0FD-4563D2698D88}" destId="{1D86A4A8-AEC6-4711-9F36-CC6C8FE3503D}" srcOrd="0" destOrd="0" presId="urn:microsoft.com/office/officeart/2005/8/layout/hierarchy1"/>
    <dgm:cxn modelId="{79BBBADC-EF34-46EF-89B5-1597C33D4821}" type="presParOf" srcId="{9D2A9BCA-C7FC-4FE8-A7DC-A6E2A31E59C8}" destId="{AEE4EE05-C33B-4966-88B6-2CC905966C15}" srcOrd="0" destOrd="0" presId="urn:microsoft.com/office/officeart/2005/8/layout/hierarchy1"/>
    <dgm:cxn modelId="{A982032D-B379-4456-A1F3-4A85A852EC3E}" type="presParOf" srcId="{AEE4EE05-C33B-4966-88B6-2CC905966C15}" destId="{D878A604-2B26-4ACC-B4AA-7F82CA6EC9FC}" srcOrd="0" destOrd="0" presId="urn:microsoft.com/office/officeart/2005/8/layout/hierarchy1"/>
    <dgm:cxn modelId="{826F4794-55FB-445A-9C16-E3A4C9E9357C}" type="presParOf" srcId="{D878A604-2B26-4ACC-B4AA-7F82CA6EC9FC}" destId="{EB8F2C11-9681-48DF-8666-1D7C8CDB1E59}" srcOrd="0" destOrd="0" presId="urn:microsoft.com/office/officeart/2005/8/layout/hierarchy1"/>
    <dgm:cxn modelId="{F6D57395-BE87-41C6-BF19-71929CAA0C31}" type="presParOf" srcId="{D878A604-2B26-4ACC-B4AA-7F82CA6EC9FC}" destId="{22AAEA16-9FB6-4154-B2D8-716BDAA3A31F}" srcOrd="1" destOrd="0" presId="urn:microsoft.com/office/officeart/2005/8/layout/hierarchy1"/>
    <dgm:cxn modelId="{6C060144-3B6E-447E-9ED5-29B24466F244}" type="presParOf" srcId="{AEE4EE05-C33B-4966-88B6-2CC905966C15}" destId="{9C3A4959-7361-4C16-97EE-2EC83774E9AD}" srcOrd="1" destOrd="0" presId="urn:microsoft.com/office/officeart/2005/8/layout/hierarchy1"/>
    <dgm:cxn modelId="{3EB9EA07-4237-4EF0-B770-24CEAEA9D2C7}" type="presParOf" srcId="{9C3A4959-7361-4C16-97EE-2EC83774E9AD}" destId="{E9CD71DD-EC98-41FF-9CFC-3A80B582EB30}" srcOrd="0" destOrd="0" presId="urn:microsoft.com/office/officeart/2005/8/layout/hierarchy1"/>
    <dgm:cxn modelId="{91A6DFE2-FF66-4B37-AD34-946BCD0E0CB1}" type="presParOf" srcId="{9C3A4959-7361-4C16-97EE-2EC83774E9AD}" destId="{47F75105-BD45-4F79-B9C9-92149E210B88}" srcOrd="1" destOrd="0" presId="urn:microsoft.com/office/officeart/2005/8/layout/hierarchy1"/>
    <dgm:cxn modelId="{F02550FE-A776-4DB8-9595-EAC9F17DFE3C}" type="presParOf" srcId="{47F75105-BD45-4F79-B9C9-92149E210B88}" destId="{06B88A6E-B229-4798-9604-CD95C090C4A9}" srcOrd="0" destOrd="0" presId="urn:microsoft.com/office/officeart/2005/8/layout/hierarchy1"/>
    <dgm:cxn modelId="{445D0F33-FA06-4197-8691-335C58CD3D6E}" type="presParOf" srcId="{06B88A6E-B229-4798-9604-CD95C090C4A9}" destId="{6E626A1A-6EB1-4044-9E81-1662D59B64F1}" srcOrd="0" destOrd="0" presId="urn:microsoft.com/office/officeart/2005/8/layout/hierarchy1"/>
    <dgm:cxn modelId="{7EFBE2E9-AFEE-41F6-8A27-D7A9B5013D98}" type="presParOf" srcId="{06B88A6E-B229-4798-9604-CD95C090C4A9}" destId="{1D86A4A8-AEC6-4711-9F36-CC6C8FE3503D}" srcOrd="1" destOrd="0" presId="urn:microsoft.com/office/officeart/2005/8/layout/hierarchy1"/>
    <dgm:cxn modelId="{A4E8465E-E840-445D-A94C-5CDA54E3D41A}" type="presParOf" srcId="{47F75105-BD45-4F79-B9C9-92149E210B88}" destId="{B31DCE8C-8EDB-425D-993E-A667AC9EF02E}" srcOrd="1" destOrd="0" presId="urn:microsoft.com/office/officeart/2005/8/layout/hierarchy1"/>
    <dgm:cxn modelId="{D15D9B52-86D1-4C15-A3FC-18B4432E85E8}" type="presParOf" srcId="{9C3A4959-7361-4C16-97EE-2EC83774E9AD}" destId="{FAB7BA3E-E94E-4BC2-B1C7-58E14A6ABA4B}" srcOrd="2" destOrd="0" presId="urn:microsoft.com/office/officeart/2005/8/layout/hierarchy1"/>
    <dgm:cxn modelId="{C0403399-F8C1-48D1-971E-27053299D5C3}" type="presParOf" srcId="{9C3A4959-7361-4C16-97EE-2EC83774E9AD}" destId="{DA43C54A-0371-4895-AA1E-D0AFC99889E4}" srcOrd="3" destOrd="0" presId="urn:microsoft.com/office/officeart/2005/8/layout/hierarchy1"/>
    <dgm:cxn modelId="{D599FDE0-DC1C-4F5E-AE14-B6C3C78C0B50}" type="presParOf" srcId="{DA43C54A-0371-4895-AA1E-D0AFC99889E4}" destId="{1238BFCE-1368-43EA-BF78-8675983FAFA4}" srcOrd="0" destOrd="0" presId="urn:microsoft.com/office/officeart/2005/8/layout/hierarchy1"/>
    <dgm:cxn modelId="{F506A3BF-34A9-458C-A5CA-DCD0517B50D8}" type="presParOf" srcId="{1238BFCE-1368-43EA-BF78-8675983FAFA4}" destId="{CDE97BE0-1C90-45B4-B01E-26F2C4FA2501}" srcOrd="0" destOrd="0" presId="urn:microsoft.com/office/officeart/2005/8/layout/hierarchy1"/>
    <dgm:cxn modelId="{00F35AE6-3A3F-4235-A4A8-3AED2535880D}" type="presParOf" srcId="{1238BFCE-1368-43EA-BF78-8675983FAFA4}" destId="{3F665FEC-243E-4623-867C-03FA448CAC9C}" srcOrd="1" destOrd="0" presId="urn:microsoft.com/office/officeart/2005/8/layout/hierarchy1"/>
    <dgm:cxn modelId="{8AA49AD8-417D-4E26-9630-D6CF81C14EDA}" type="presParOf" srcId="{DA43C54A-0371-4895-AA1E-D0AFC99889E4}" destId="{CB763A46-4490-435D-923C-3EBEFE3CCA6F}" srcOrd="1" destOrd="0" presId="urn:microsoft.com/office/officeart/2005/8/layout/hierarchy1"/>
    <dgm:cxn modelId="{B5BC600E-F056-451A-A534-2158F2FC75FE}" type="presParOf" srcId="{9C3A4959-7361-4C16-97EE-2EC83774E9AD}" destId="{51696FEE-5E22-4629-AD4C-401A53C88C6A}" srcOrd="4" destOrd="0" presId="urn:microsoft.com/office/officeart/2005/8/layout/hierarchy1"/>
    <dgm:cxn modelId="{F675CA05-0C3E-4880-8492-A9CA4582A64E}" type="presParOf" srcId="{9C3A4959-7361-4C16-97EE-2EC83774E9AD}" destId="{E5161CE7-E2E4-4E73-B4E0-6918FF49D605}" srcOrd="5" destOrd="0" presId="urn:microsoft.com/office/officeart/2005/8/layout/hierarchy1"/>
    <dgm:cxn modelId="{958F55D5-FEB4-4466-B115-64EA6F84925C}" type="presParOf" srcId="{E5161CE7-E2E4-4E73-B4E0-6918FF49D605}" destId="{2B0EC3B3-6F68-4F16-B642-13F3FECFC3CD}" srcOrd="0" destOrd="0" presId="urn:microsoft.com/office/officeart/2005/8/layout/hierarchy1"/>
    <dgm:cxn modelId="{6E65481D-7B22-49CA-A9BA-2D20DE51B450}" type="presParOf" srcId="{2B0EC3B3-6F68-4F16-B642-13F3FECFC3CD}" destId="{0353270E-B126-4423-842F-50D461A1A749}" srcOrd="0" destOrd="0" presId="urn:microsoft.com/office/officeart/2005/8/layout/hierarchy1"/>
    <dgm:cxn modelId="{B17F4CE8-5BAF-48FB-96AE-48120FAA1902}" type="presParOf" srcId="{2B0EC3B3-6F68-4F16-B642-13F3FECFC3CD}" destId="{8FDE2A91-BE41-49A0-873C-77209CDCAE95}" srcOrd="1" destOrd="0" presId="urn:microsoft.com/office/officeart/2005/8/layout/hierarchy1"/>
    <dgm:cxn modelId="{E354B360-5C26-4802-BD8D-EDB73F8925F8}" type="presParOf" srcId="{E5161CE7-E2E4-4E73-B4E0-6918FF49D605}" destId="{6CD9B301-2E05-4985-896C-61573F72B2BD}" srcOrd="1" destOrd="0" presId="urn:microsoft.com/office/officeart/2005/8/layout/hierarchy1"/>
    <dgm:cxn modelId="{4DF4AE9B-474B-411E-9B17-F12C7E9F897A}" type="presParOf" srcId="{9C3A4959-7361-4C16-97EE-2EC83774E9AD}" destId="{4A2A9CF8-999B-497C-8C3B-55F786B33C26}" srcOrd="6" destOrd="0" presId="urn:microsoft.com/office/officeart/2005/8/layout/hierarchy1"/>
    <dgm:cxn modelId="{B089419E-E045-45B4-9BB9-83B10F3E2C43}" type="presParOf" srcId="{9C3A4959-7361-4C16-97EE-2EC83774E9AD}" destId="{5FAD2B2A-ADAE-4D06-B287-A63230295265}" srcOrd="7" destOrd="0" presId="urn:microsoft.com/office/officeart/2005/8/layout/hierarchy1"/>
    <dgm:cxn modelId="{57999BE5-0A25-43CC-B8D5-96D06D585D9C}" type="presParOf" srcId="{5FAD2B2A-ADAE-4D06-B287-A63230295265}" destId="{A9DB0022-AB0B-4B6A-A353-23E8E0015592}" srcOrd="0" destOrd="0" presId="urn:microsoft.com/office/officeart/2005/8/layout/hierarchy1"/>
    <dgm:cxn modelId="{895398C6-49EE-4B45-AFD8-32C1F6CE9758}" type="presParOf" srcId="{A9DB0022-AB0B-4B6A-A353-23E8E0015592}" destId="{E77DBB1B-F771-4B87-963A-DB4315D79D9F}" srcOrd="0" destOrd="0" presId="urn:microsoft.com/office/officeart/2005/8/layout/hierarchy1"/>
    <dgm:cxn modelId="{CE43DAA5-1B54-4D2C-8B02-CCD3CC9FE7AA}" type="presParOf" srcId="{A9DB0022-AB0B-4B6A-A353-23E8E0015592}" destId="{61EF84FA-BC96-4627-8C85-E9B770E39CE6}" srcOrd="1" destOrd="0" presId="urn:microsoft.com/office/officeart/2005/8/layout/hierarchy1"/>
    <dgm:cxn modelId="{22D6DAE1-E1A7-455A-B824-B5D5BEB3E2B2}" type="presParOf" srcId="{5FAD2B2A-ADAE-4D06-B287-A63230295265}" destId="{40D86B27-703C-461A-8766-0249B1F93ED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037D65-F2F3-4787-806C-572A5C99FD77}" type="doc">
      <dgm:prSet loTypeId="urn:microsoft.com/office/officeart/2005/8/layout/hierarchy6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3C35C8-9F22-447C-9274-DAF235950E7F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Дифференциация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95AE236C-9B6B-423C-9CCD-AB26EF752D09}" type="parTrans" cxnId="{8933A89A-D936-498A-A045-A789B22038C3}">
      <dgm:prSet/>
      <dgm:spPr/>
      <dgm:t>
        <a:bodyPr/>
        <a:lstStyle/>
        <a:p>
          <a:endParaRPr lang="ru-RU"/>
        </a:p>
      </dgm:t>
    </dgm:pt>
    <dgm:pt modelId="{4F2E47C1-86DB-4E26-A3D1-8D4536AF6953}" type="sibTrans" cxnId="{8933A89A-D936-498A-A045-A789B22038C3}">
      <dgm:prSet/>
      <dgm:spPr/>
      <dgm:t>
        <a:bodyPr/>
        <a:lstStyle/>
        <a:p>
          <a:endParaRPr lang="ru-RU"/>
        </a:p>
      </dgm:t>
    </dgm:pt>
    <dgm:pt modelId="{911E3C91-BB6F-4C1E-8123-DACE3DEE9493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Назови слово</a:t>
          </a:r>
        </a:p>
      </dgm:t>
    </dgm:pt>
    <dgm:pt modelId="{D928C4C7-09C2-4ED2-AE98-B7A390449F90}" type="parTrans" cxnId="{2B090DC4-0C87-46B7-83C7-2DCBF8328F5D}">
      <dgm:prSet/>
      <dgm:spPr/>
      <dgm:t>
        <a:bodyPr/>
        <a:lstStyle/>
        <a:p>
          <a:endParaRPr lang="ru-RU"/>
        </a:p>
      </dgm:t>
    </dgm:pt>
    <dgm:pt modelId="{7BE126E3-BB8F-41BE-B3CD-36D723928844}" type="sibTrans" cxnId="{2B090DC4-0C87-46B7-83C7-2DCBF8328F5D}">
      <dgm:prSet/>
      <dgm:spPr/>
      <dgm:t>
        <a:bodyPr/>
        <a:lstStyle/>
        <a:p>
          <a:endParaRPr lang="ru-RU"/>
        </a:p>
      </dgm:t>
    </dgm:pt>
    <dgm:pt modelId="{8708181D-E282-4AF3-AC80-81901A1E70D6}">
      <dgm:prSet phldrT="[Текст]" custT="1"/>
      <dgm:spPr/>
      <dgm:t>
        <a:bodyPr/>
        <a:lstStyle/>
        <a:p>
          <a:r>
            <a:rPr lang="ru-RU" sz="2400" dirty="0" err="1" smtClean="0">
              <a:latin typeface="Times New Roman" pitchFamily="18" charset="0"/>
              <a:cs typeface="Times New Roman" pitchFamily="18" charset="0"/>
            </a:rPr>
            <a:t>Разноуровневые</a:t>
          </a:r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 задания 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78A72208-22F8-44F0-826B-D734132EE0F7}" type="parTrans" cxnId="{F5A6373D-807C-4977-8D21-2CFE5AE8070A}">
      <dgm:prSet/>
      <dgm:spPr/>
      <dgm:t>
        <a:bodyPr/>
        <a:lstStyle/>
        <a:p>
          <a:endParaRPr lang="ru-RU"/>
        </a:p>
      </dgm:t>
    </dgm:pt>
    <dgm:pt modelId="{B502D8E3-E22C-4660-A4C0-4EEC9445C844}" type="sibTrans" cxnId="{F5A6373D-807C-4977-8D21-2CFE5AE8070A}">
      <dgm:prSet/>
      <dgm:spPr/>
      <dgm:t>
        <a:bodyPr/>
        <a:lstStyle/>
        <a:p>
          <a:endParaRPr lang="ru-RU"/>
        </a:p>
      </dgm:t>
    </dgm:pt>
    <dgm:pt modelId="{6D1AAA13-C0F2-40D1-80C3-61BC306602F7}">
      <dgm:prSet phldrT="[Текст]" custT="1"/>
      <dgm:spPr/>
      <dgm:t>
        <a:bodyPr/>
        <a:lstStyle/>
        <a:p>
          <a:r>
            <a:rPr lang="ru-RU" sz="2000" dirty="0" smtClean="0"/>
            <a:t>Группа Б </a:t>
          </a:r>
        </a:p>
        <a:p>
          <a:r>
            <a:rPr lang="ru-RU" sz="2000" dirty="0" smtClean="0"/>
            <a:t>Из предложенных правил выбрать правила поведения в общ. транспорте</a:t>
          </a:r>
          <a:endParaRPr lang="ru-RU" sz="2000" dirty="0"/>
        </a:p>
      </dgm:t>
    </dgm:pt>
    <dgm:pt modelId="{AE396BE6-4544-46BA-895F-591B75C6FBBD}" type="parTrans" cxnId="{B33F1E85-C823-49DE-8550-10E694185DF4}">
      <dgm:prSet/>
      <dgm:spPr/>
      <dgm:t>
        <a:bodyPr/>
        <a:lstStyle/>
        <a:p>
          <a:endParaRPr lang="ru-RU"/>
        </a:p>
      </dgm:t>
    </dgm:pt>
    <dgm:pt modelId="{BD6B062C-9666-4366-8112-4FEFA847240A}" type="sibTrans" cxnId="{B33F1E85-C823-49DE-8550-10E694185DF4}">
      <dgm:prSet/>
      <dgm:spPr/>
      <dgm:t>
        <a:bodyPr/>
        <a:lstStyle/>
        <a:p>
          <a:endParaRPr lang="ru-RU"/>
        </a:p>
      </dgm:t>
    </dgm:pt>
    <dgm:pt modelId="{FCA540A4-DBD9-4CD6-8F04-3E0C35118401}">
      <dgm:prSet phldrT="[Текст]" custT="1"/>
      <dgm:spPr/>
      <dgm:t>
        <a:bodyPr/>
        <a:lstStyle/>
        <a:p>
          <a:endParaRPr lang="ru-RU" sz="2000" dirty="0" smtClean="0"/>
        </a:p>
        <a:p>
          <a:r>
            <a:rPr lang="ru-RU" sz="2000" dirty="0" smtClean="0"/>
            <a:t>Группа Б</a:t>
          </a:r>
        </a:p>
        <a:p>
          <a:r>
            <a:rPr lang="ru-RU" sz="2000" dirty="0" smtClean="0"/>
            <a:t> Собрать картинку из </a:t>
          </a:r>
          <a:r>
            <a:rPr lang="ru-RU" sz="2000" dirty="0" err="1" smtClean="0"/>
            <a:t>пазлов</a:t>
          </a:r>
          <a:r>
            <a:rPr lang="ru-RU" sz="2000" dirty="0" smtClean="0"/>
            <a:t> и назвать ее одним словом</a:t>
          </a:r>
        </a:p>
        <a:p>
          <a:endParaRPr lang="ru-RU" sz="2000" dirty="0" smtClean="0"/>
        </a:p>
      </dgm:t>
    </dgm:pt>
    <dgm:pt modelId="{58A0BF84-B9AB-4528-9081-DCADF9F1A0F5}" type="parTrans" cxnId="{3E71B8D3-361F-4131-8C1F-85A7B06AA99A}">
      <dgm:prSet/>
      <dgm:spPr/>
      <dgm:t>
        <a:bodyPr/>
        <a:lstStyle/>
        <a:p>
          <a:endParaRPr lang="ru-RU"/>
        </a:p>
      </dgm:t>
    </dgm:pt>
    <dgm:pt modelId="{2A88F1DE-22D1-4A4C-89D9-03901CE4D1DA}" type="sibTrans" cxnId="{3E71B8D3-361F-4131-8C1F-85A7B06AA99A}">
      <dgm:prSet/>
      <dgm:spPr/>
      <dgm:t>
        <a:bodyPr/>
        <a:lstStyle/>
        <a:p>
          <a:endParaRPr lang="ru-RU"/>
        </a:p>
      </dgm:t>
    </dgm:pt>
    <dgm:pt modelId="{13F788E2-435A-42D8-A706-F47FBF1DE5AB}">
      <dgm:prSet phldrT="[Текст]" custT="1"/>
      <dgm:spPr/>
      <dgm:t>
        <a:bodyPr/>
        <a:lstStyle/>
        <a:p>
          <a:endParaRPr lang="ru-RU" sz="2000" dirty="0" smtClean="0"/>
        </a:p>
        <a:p>
          <a:r>
            <a:rPr lang="ru-RU" sz="2000" dirty="0" smtClean="0"/>
            <a:t>Группа А</a:t>
          </a:r>
        </a:p>
        <a:p>
          <a:r>
            <a:rPr lang="ru-RU" sz="2000" dirty="0" smtClean="0"/>
            <a:t>Собрать из разрезных </a:t>
          </a:r>
          <a:r>
            <a:rPr lang="ru-RU" sz="2000" dirty="0" smtClean="0"/>
            <a:t>букв слово и  назвать тему </a:t>
          </a:r>
          <a:r>
            <a:rPr lang="ru-RU" sz="2000" dirty="0" smtClean="0"/>
            <a:t>урока </a:t>
          </a:r>
        </a:p>
        <a:p>
          <a:endParaRPr lang="ru-RU" sz="2000" dirty="0" smtClean="0"/>
        </a:p>
      </dgm:t>
    </dgm:pt>
    <dgm:pt modelId="{10D2D315-021F-48CE-A0B6-8D008CCCE03B}" type="parTrans" cxnId="{DC925DCB-E039-4046-964E-0956D13119C7}">
      <dgm:prSet/>
      <dgm:spPr/>
      <dgm:t>
        <a:bodyPr/>
        <a:lstStyle/>
        <a:p>
          <a:endParaRPr lang="ru-RU"/>
        </a:p>
      </dgm:t>
    </dgm:pt>
    <dgm:pt modelId="{2D0A5CE2-155E-4A06-B7C7-7F45915BE4A7}" type="sibTrans" cxnId="{DC925DCB-E039-4046-964E-0956D13119C7}">
      <dgm:prSet/>
      <dgm:spPr/>
      <dgm:t>
        <a:bodyPr/>
        <a:lstStyle/>
        <a:p>
          <a:endParaRPr lang="ru-RU"/>
        </a:p>
      </dgm:t>
    </dgm:pt>
    <dgm:pt modelId="{A10EBB77-0FA6-460A-BDB0-58286759AF40}">
      <dgm:prSet phldrT="[Текст]" custT="1"/>
      <dgm:spPr/>
      <dgm:t>
        <a:bodyPr/>
        <a:lstStyle/>
        <a:p>
          <a:r>
            <a:rPr lang="ru-RU" sz="2000" dirty="0" smtClean="0"/>
            <a:t>Группа А</a:t>
          </a:r>
        </a:p>
        <a:p>
          <a:r>
            <a:rPr lang="ru-RU" sz="2000" dirty="0" smtClean="0"/>
            <a:t>Придумать и записать правила поведения в общ. транспорте </a:t>
          </a:r>
          <a:endParaRPr lang="ru-RU" sz="2000" dirty="0"/>
        </a:p>
      </dgm:t>
    </dgm:pt>
    <dgm:pt modelId="{ABA79829-56B4-4F0A-A7D9-51E6D896F355}" type="parTrans" cxnId="{EC0F96CF-E70D-44DA-B1AC-1B8A64C99F6E}">
      <dgm:prSet/>
      <dgm:spPr/>
      <dgm:t>
        <a:bodyPr/>
        <a:lstStyle/>
        <a:p>
          <a:endParaRPr lang="ru-RU"/>
        </a:p>
      </dgm:t>
    </dgm:pt>
    <dgm:pt modelId="{12E069E0-1278-4037-816C-5C046CB5C1DE}" type="sibTrans" cxnId="{EC0F96CF-E70D-44DA-B1AC-1B8A64C99F6E}">
      <dgm:prSet/>
      <dgm:spPr/>
      <dgm:t>
        <a:bodyPr/>
        <a:lstStyle/>
        <a:p>
          <a:endParaRPr lang="ru-RU"/>
        </a:p>
      </dgm:t>
    </dgm:pt>
    <dgm:pt modelId="{FD99E20A-9D28-4C3A-A8A5-CF779216243E}" type="pres">
      <dgm:prSet presAssocID="{A5037D65-F2F3-4787-806C-572A5C99FD7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9DF600F-81B1-4192-BF64-D813B1A5AAE9}" type="pres">
      <dgm:prSet presAssocID="{A5037D65-F2F3-4787-806C-572A5C99FD77}" presName="hierFlow" presStyleCnt="0"/>
      <dgm:spPr/>
    </dgm:pt>
    <dgm:pt modelId="{23CB8867-CBE2-461A-87A9-8825C1CB5186}" type="pres">
      <dgm:prSet presAssocID="{A5037D65-F2F3-4787-806C-572A5C99FD7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71350CF-A93F-4F36-9135-DF8F57A598B9}" type="pres">
      <dgm:prSet presAssocID="{BB3C35C8-9F22-447C-9274-DAF235950E7F}" presName="Name14" presStyleCnt="0"/>
      <dgm:spPr/>
    </dgm:pt>
    <dgm:pt modelId="{B596AD24-4967-4241-A030-951E2A85512B}" type="pres">
      <dgm:prSet presAssocID="{BB3C35C8-9F22-447C-9274-DAF235950E7F}" presName="level1Shape" presStyleLbl="node0" presStyleIdx="0" presStyleCnt="1" custScaleX="328131" custLinFactNeighborY="-639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D5F086-2254-4A56-8E41-30BB1EC6D2FC}" type="pres">
      <dgm:prSet presAssocID="{BB3C35C8-9F22-447C-9274-DAF235950E7F}" presName="hierChild2" presStyleCnt="0"/>
      <dgm:spPr/>
    </dgm:pt>
    <dgm:pt modelId="{50338317-9027-43A7-AAEE-891C8D0C9D91}" type="pres">
      <dgm:prSet presAssocID="{D928C4C7-09C2-4ED2-AE98-B7A390449F90}" presName="Name19" presStyleLbl="parChTrans1D2" presStyleIdx="0" presStyleCnt="2"/>
      <dgm:spPr/>
      <dgm:t>
        <a:bodyPr/>
        <a:lstStyle/>
        <a:p>
          <a:endParaRPr lang="ru-RU"/>
        </a:p>
      </dgm:t>
    </dgm:pt>
    <dgm:pt modelId="{A8C5196C-5430-4BFE-89F4-EAC51C376C6F}" type="pres">
      <dgm:prSet presAssocID="{911E3C91-BB6F-4C1E-8123-DACE3DEE9493}" presName="Name21" presStyleCnt="0"/>
      <dgm:spPr/>
    </dgm:pt>
    <dgm:pt modelId="{97A76B4C-2689-4853-AC05-C35111935FB1}" type="pres">
      <dgm:prSet presAssocID="{911E3C91-BB6F-4C1E-8123-DACE3DEE9493}" presName="level2Shape" presStyleLbl="node2" presStyleIdx="0" presStyleCnt="2" custScaleX="180054" custLinFactNeighborX="-7388" custLinFactNeighborY="-27308"/>
      <dgm:spPr/>
      <dgm:t>
        <a:bodyPr/>
        <a:lstStyle/>
        <a:p>
          <a:endParaRPr lang="ru-RU"/>
        </a:p>
      </dgm:t>
    </dgm:pt>
    <dgm:pt modelId="{3FA2426B-BD04-4C02-86DC-7606E9E293E4}" type="pres">
      <dgm:prSet presAssocID="{911E3C91-BB6F-4C1E-8123-DACE3DEE9493}" presName="hierChild3" presStyleCnt="0"/>
      <dgm:spPr/>
    </dgm:pt>
    <dgm:pt modelId="{09E57255-28C4-44F0-BA80-50434A592322}" type="pres">
      <dgm:prSet presAssocID="{10D2D315-021F-48CE-A0B6-8D008CCCE03B}" presName="Name19" presStyleLbl="parChTrans1D3" presStyleIdx="0" presStyleCnt="4"/>
      <dgm:spPr/>
      <dgm:t>
        <a:bodyPr/>
        <a:lstStyle/>
        <a:p>
          <a:endParaRPr lang="ru-RU"/>
        </a:p>
      </dgm:t>
    </dgm:pt>
    <dgm:pt modelId="{DF83D303-D451-4231-963A-9B9DB689F07F}" type="pres">
      <dgm:prSet presAssocID="{13F788E2-435A-42D8-A706-F47FBF1DE5AB}" presName="Name21" presStyleCnt="0"/>
      <dgm:spPr/>
    </dgm:pt>
    <dgm:pt modelId="{578413F8-07D7-4C5E-A378-F5BAA874616E}" type="pres">
      <dgm:prSet presAssocID="{13F788E2-435A-42D8-A706-F47FBF1DE5AB}" presName="level2Shape" presStyleLbl="node3" presStyleIdx="0" presStyleCnt="4" custScaleX="128739" custScaleY="226340" custLinFactNeighborX="7951" custLinFactNeighborY="-10262"/>
      <dgm:spPr/>
      <dgm:t>
        <a:bodyPr/>
        <a:lstStyle/>
        <a:p>
          <a:endParaRPr lang="ru-RU"/>
        </a:p>
      </dgm:t>
    </dgm:pt>
    <dgm:pt modelId="{F49A33A4-6643-48DB-92BC-05F84439D057}" type="pres">
      <dgm:prSet presAssocID="{13F788E2-435A-42D8-A706-F47FBF1DE5AB}" presName="hierChild3" presStyleCnt="0"/>
      <dgm:spPr/>
    </dgm:pt>
    <dgm:pt modelId="{D4A8D248-DD80-442F-A69B-E063EBB0B3E2}" type="pres">
      <dgm:prSet presAssocID="{58A0BF84-B9AB-4528-9081-DCADF9F1A0F5}" presName="Name19" presStyleLbl="parChTrans1D3" presStyleIdx="1" presStyleCnt="4"/>
      <dgm:spPr/>
      <dgm:t>
        <a:bodyPr/>
        <a:lstStyle/>
        <a:p>
          <a:endParaRPr lang="ru-RU"/>
        </a:p>
      </dgm:t>
    </dgm:pt>
    <dgm:pt modelId="{468B8A6A-F7C3-4592-BCB5-5BBAAC625914}" type="pres">
      <dgm:prSet presAssocID="{FCA540A4-DBD9-4CD6-8F04-3E0C35118401}" presName="Name21" presStyleCnt="0"/>
      <dgm:spPr/>
    </dgm:pt>
    <dgm:pt modelId="{334787D4-571A-4C40-8CC5-FE1E726ABA28}" type="pres">
      <dgm:prSet presAssocID="{FCA540A4-DBD9-4CD6-8F04-3E0C35118401}" presName="level2Shape" presStyleLbl="node3" presStyleIdx="1" presStyleCnt="4" custScaleX="120691" custScaleY="234668" custLinFactNeighborX="-2853" custLinFactNeighborY="-14275"/>
      <dgm:spPr/>
      <dgm:t>
        <a:bodyPr/>
        <a:lstStyle/>
        <a:p>
          <a:endParaRPr lang="ru-RU"/>
        </a:p>
      </dgm:t>
    </dgm:pt>
    <dgm:pt modelId="{BAAC01E1-124B-4CAA-BB6E-AF7591D50538}" type="pres">
      <dgm:prSet presAssocID="{FCA540A4-DBD9-4CD6-8F04-3E0C35118401}" presName="hierChild3" presStyleCnt="0"/>
      <dgm:spPr/>
    </dgm:pt>
    <dgm:pt modelId="{F4872F87-0DED-49C9-A08D-48B5A7374A75}" type="pres">
      <dgm:prSet presAssocID="{78A72208-22F8-44F0-826B-D734132EE0F7}" presName="Name19" presStyleLbl="parChTrans1D2" presStyleIdx="1" presStyleCnt="2"/>
      <dgm:spPr/>
      <dgm:t>
        <a:bodyPr/>
        <a:lstStyle/>
        <a:p>
          <a:endParaRPr lang="ru-RU"/>
        </a:p>
      </dgm:t>
    </dgm:pt>
    <dgm:pt modelId="{87B47179-0DF0-4A67-8D5E-1E8BFDC9DEEC}" type="pres">
      <dgm:prSet presAssocID="{8708181D-E282-4AF3-AC80-81901A1E70D6}" presName="Name21" presStyleCnt="0"/>
      <dgm:spPr/>
    </dgm:pt>
    <dgm:pt modelId="{5D6A72C9-0010-4FF3-977B-EC5D868122AA}" type="pres">
      <dgm:prSet presAssocID="{8708181D-E282-4AF3-AC80-81901A1E70D6}" presName="level2Shape" presStyleLbl="node2" presStyleIdx="1" presStyleCnt="2" custScaleX="183353" custLinFactNeighborX="4574" custLinFactNeighborY="-27308"/>
      <dgm:spPr/>
      <dgm:t>
        <a:bodyPr/>
        <a:lstStyle/>
        <a:p>
          <a:endParaRPr lang="ru-RU"/>
        </a:p>
      </dgm:t>
    </dgm:pt>
    <dgm:pt modelId="{7DE21EDA-32F7-4B55-95F5-1AC230AA16D7}" type="pres">
      <dgm:prSet presAssocID="{8708181D-E282-4AF3-AC80-81901A1E70D6}" presName="hierChild3" presStyleCnt="0"/>
      <dgm:spPr/>
    </dgm:pt>
    <dgm:pt modelId="{85B31268-598B-4AAA-A355-7F697C32AB15}" type="pres">
      <dgm:prSet presAssocID="{ABA79829-56B4-4F0A-A7D9-51E6D896F355}" presName="Name19" presStyleLbl="parChTrans1D3" presStyleIdx="2" presStyleCnt="4"/>
      <dgm:spPr/>
      <dgm:t>
        <a:bodyPr/>
        <a:lstStyle/>
        <a:p>
          <a:endParaRPr lang="ru-RU"/>
        </a:p>
      </dgm:t>
    </dgm:pt>
    <dgm:pt modelId="{F8B468AC-A074-46C6-8D0D-65F4D53E1F1C}" type="pres">
      <dgm:prSet presAssocID="{A10EBB77-0FA6-460A-BDB0-58286759AF40}" presName="Name21" presStyleCnt="0"/>
      <dgm:spPr/>
    </dgm:pt>
    <dgm:pt modelId="{51A95D24-EBCE-4E03-90AB-13024AB3BE61}" type="pres">
      <dgm:prSet presAssocID="{A10EBB77-0FA6-460A-BDB0-58286759AF40}" presName="level2Shape" presStyleLbl="node3" presStyleIdx="2" presStyleCnt="4" custScaleX="124864" custScaleY="243880" custLinFactNeighborX="-3388" custLinFactNeighborY="-16965"/>
      <dgm:spPr/>
      <dgm:t>
        <a:bodyPr/>
        <a:lstStyle/>
        <a:p>
          <a:endParaRPr lang="ru-RU"/>
        </a:p>
      </dgm:t>
    </dgm:pt>
    <dgm:pt modelId="{43ADC9F3-9884-4553-9EAC-EFC57D25A999}" type="pres">
      <dgm:prSet presAssocID="{A10EBB77-0FA6-460A-BDB0-58286759AF40}" presName="hierChild3" presStyleCnt="0"/>
      <dgm:spPr/>
    </dgm:pt>
    <dgm:pt modelId="{693753C6-81B5-42FA-A2B0-782311FE57A7}" type="pres">
      <dgm:prSet presAssocID="{AE396BE6-4544-46BA-895F-591B75C6FBBD}" presName="Name19" presStyleLbl="parChTrans1D3" presStyleIdx="3" presStyleCnt="4"/>
      <dgm:spPr/>
      <dgm:t>
        <a:bodyPr/>
        <a:lstStyle/>
        <a:p>
          <a:endParaRPr lang="ru-RU"/>
        </a:p>
      </dgm:t>
    </dgm:pt>
    <dgm:pt modelId="{B8EB8636-CE02-4B97-BA8C-5820D2E92E68}" type="pres">
      <dgm:prSet presAssocID="{6D1AAA13-C0F2-40D1-80C3-61BC306602F7}" presName="Name21" presStyleCnt="0"/>
      <dgm:spPr/>
    </dgm:pt>
    <dgm:pt modelId="{9B33E16C-8821-46BB-9A19-CFE0AB7CACE0}" type="pres">
      <dgm:prSet presAssocID="{6D1AAA13-C0F2-40D1-80C3-61BC306602F7}" presName="level2Shape" presStyleLbl="node3" presStyleIdx="3" presStyleCnt="4" custScaleX="145153" custScaleY="302181" custLinFactNeighborX="-6874" custLinFactNeighborY="-17981"/>
      <dgm:spPr/>
      <dgm:t>
        <a:bodyPr/>
        <a:lstStyle/>
        <a:p>
          <a:endParaRPr lang="ru-RU"/>
        </a:p>
      </dgm:t>
    </dgm:pt>
    <dgm:pt modelId="{AF690D18-075D-41D2-BE46-D4D6A97E8827}" type="pres">
      <dgm:prSet presAssocID="{6D1AAA13-C0F2-40D1-80C3-61BC306602F7}" presName="hierChild3" presStyleCnt="0"/>
      <dgm:spPr/>
    </dgm:pt>
    <dgm:pt modelId="{1232404D-9CA1-43DE-A9B5-53F12C1C0BE5}" type="pres">
      <dgm:prSet presAssocID="{A5037D65-F2F3-4787-806C-572A5C99FD77}" presName="bgShapesFlow" presStyleCnt="0"/>
      <dgm:spPr/>
    </dgm:pt>
  </dgm:ptLst>
  <dgm:cxnLst>
    <dgm:cxn modelId="{28128E29-470A-4034-A4DB-2ACE06A8D535}" type="presOf" srcId="{BB3C35C8-9F22-447C-9274-DAF235950E7F}" destId="{B596AD24-4967-4241-A030-951E2A85512B}" srcOrd="0" destOrd="0" presId="urn:microsoft.com/office/officeart/2005/8/layout/hierarchy6"/>
    <dgm:cxn modelId="{DC925DCB-E039-4046-964E-0956D13119C7}" srcId="{911E3C91-BB6F-4C1E-8123-DACE3DEE9493}" destId="{13F788E2-435A-42D8-A706-F47FBF1DE5AB}" srcOrd="0" destOrd="0" parTransId="{10D2D315-021F-48CE-A0B6-8D008CCCE03B}" sibTransId="{2D0A5CE2-155E-4A06-B7C7-7F45915BE4A7}"/>
    <dgm:cxn modelId="{54E67C30-BC14-4C17-911A-0275894EDDF8}" type="presOf" srcId="{911E3C91-BB6F-4C1E-8123-DACE3DEE9493}" destId="{97A76B4C-2689-4853-AC05-C35111935FB1}" srcOrd="0" destOrd="0" presId="urn:microsoft.com/office/officeart/2005/8/layout/hierarchy6"/>
    <dgm:cxn modelId="{2B090DC4-0C87-46B7-83C7-2DCBF8328F5D}" srcId="{BB3C35C8-9F22-447C-9274-DAF235950E7F}" destId="{911E3C91-BB6F-4C1E-8123-DACE3DEE9493}" srcOrd="0" destOrd="0" parTransId="{D928C4C7-09C2-4ED2-AE98-B7A390449F90}" sibTransId="{7BE126E3-BB8F-41BE-B3CD-36D723928844}"/>
    <dgm:cxn modelId="{9E3BFE37-00C4-4E75-B28C-67585561DA1A}" type="presOf" srcId="{8708181D-E282-4AF3-AC80-81901A1E70D6}" destId="{5D6A72C9-0010-4FF3-977B-EC5D868122AA}" srcOrd="0" destOrd="0" presId="urn:microsoft.com/office/officeart/2005/8/layout/hierarchy6"/>
    <dgm:cxn modelId="{EC0F96CF-E70D-44DA-B1AC-1B8A64C99F6E}" srcId="{8708181D-E282-4AF3-AC80-81901A1E70D6}" destId="{A10EBB77-0FA6-460A-BDB0-58286759AF40}" srcOrd="0" destOrd="0" parTransId="{ABA79829-56B4-4F0A-A7D9-51E6D896F355}" sibTransId="{12E069E0-1278-4037-816C-5C046CB5C1DE}"/>
    <dgm:cxn modelId="{E2399048-5501-4C84-9FDA-03C2B131954C}" type="presOf" srcId="{58A0BF84-B9AB-4528-9081-DCADF9F1A0F5}" destId="{D4A8D248-DD80-442F-A69B-E063EBB0B3E2}" srcOrd="0" destOrd="0" presId="urn:microsoft.com/office/officeart/2005/8/layout/hierarchy6"/>
    <dgm:cxn modelId="{66FF8A75-9AB7-46D9-94AC-56508535718E}" type="presOf" srcId="{ABA79829-56B4-4F0A-A7D9-51E6D896F355}" destId="{85B31268-598B-4AAA-A355-7F697C32AB15}" srcOrd="0" destOrd="0" presId="urn:microsoft.com/office/officeart/2005/8/layout/hierarchy6"/>
    <dgm:cxn modelId="{F5A6373D-807C-4977-8D21-2CFE5AE8070A}" srcId="{BB3C35C8-9F22-447C-9274-DAF235950E7F}" destId="{8708181D-E282-4AF3-AC80-81901A1E70D6}" srcOrd="1" destOrd="0" parTransId="{78A72208-22F8-44F0-826B-D734132EE0F7}" sibTransId="{B502D8E3-E22C-4660-A4C0-4EEC9445C844}"/>
    <dgm:cxn modelId="{30F9C5F5-6ECC-48F6-9CE7-DD93FE741793}" type="presOf" srcId="{A10EBB77-0FA6-460A-BDB0-58286759AF40}" destId="{51A95D24-EBCE-4E03-90AB-13024AB3BE61}" srcOrd="0" destOrd="0" presId="urn:microsoft.com/office/officeart/2005/8/layout/hierarchy6"/>
    <dgm:cxn modelId="{DF61F614-DBE4-426B-BEA7-7FD5E1BD3098}" type="presOf" srcId="{13F788E2-435A-42D8-A706-F47FBF1DE5AB}" destId="{578413F8-07D7-4C5E-A378-F5BAA874616E}" srcOrd="0" destOrd="0" presId="urn:microsoft.com/office/officeart/2005/8/layout/hierarchy6"/>
    <dgm:cxn modelId="{E7E87488-1EBC-45FD-ACC8-B9CC5648C723}" type="presOf" srcId="{10D2D315-021F-48CE-A0B6-8D008CCCE03B}" destId="{09E57255-28C4-44F0-BA80-50434A592322}" srcOrd="0" destOrd="0" presId="urn:microsoft.com/office/officeart/2005/8/layout/hierarchy6"/>
    <dgm:cxn modelId="{03F6610B-BEEA-4A6C-84B4-C6CF402875E4}" type="presOf" srcId="{FCA540A4-DBD9-4CD6-8F04-3E0C35118401}" destId="{334787D4-571A-4C40-8CC5-FE1E726ABA28}" srcOrd="0" destOrd="0" presId="urn:microsoft.com/office/officeart/2005/8/layout/hierarchy6"/>
    <dgm:cxn modelId="{5ABB2E22-D999-4369-AC56-2EFC94D3A31E}" type="presOf" srcId="{6D1AAA13-C0F2-40D1-80C3-61BC306602F7}" destId="{9B33E16C-8821-46BB-9A19-CFE0AB7CACE0}" srcOrd="0" destOrd="0" presId="urn:microsoft.com/office/officeart/2005/8/layout/hierarchy6"/>
    <dgm:cxn modelId="{3E71B8D3-361F-4131-8C1F-85A7B06AA99A}" srcId="{911E3C91-BB6F-4C1E-8123-DACE3DEE9493}" destId="{FCA540A4-DBD9-4CD6-8F04-3E0C35118401}" srcOrd="1" destOrd="0" parTransId="{58A0BF84-B9AB-4528-9081-DCADF9F1A0F5}" sibTransId="{2A88F1DE-22D1-4A4C-89D9-03901CE4D1DA}"/>
    <dgm:cxn modelId="{58CFC924-855E-423D-B7DF-8C87C4944349}" type="presOf" srcId="{AE396BE6-4544-46BA-895F-591B75C6FBBD}" destId="{693753C6-81B5-42FA-A2B0-782311FE57A7}" srcOrd="0" destOrd="0" presId="urn:microsoft.com/office/officeart/2005/8/layout/hierarchy6"/>
    <dgm:cxn modelId="{C38B668A-901F-4A03-9104-9258CEAF2C65}" type="presOf" srcId="{D928C4C7-09C2-4ED2-AE98-B7A390449F90}" destId="{50338317-9027-43A7-AAEE-891C8D0C9D91}" srcOrd="0" destOrd="0" presId="urn:microsoft.com/office/officeart/2005/8/layout/hierarchy6"/>
    <dgm:cxn modelId="{DF2BD27A-4821-452A-8677-42868AD18A39}" type="presOf" srcId="{A5037D65-F2F3-4787-806C-572A5C99FD77}" destId="{FD99E20A-9D28-4C3A-A8A5-CF779216243E}" srcOrd="0" destOrd="0" presId="urn:microsoft.com/office/officeart/2005/8/layout/hierarchy6"/>
    <dgm:cxn modelId="{B33F1E85-C823-49DE-8550-10E694185DF4}" srcId="{8708181D-E282-4AF3-AC80-81901A1E70D6}" destId="{6D1AAA13-C0F2-40D1-80C3-61BC306602F7}" srcOrd="1" destOrd="0" parTransId="{AE396BE6-4544-46BA-895F-591B75C6FBBD}" sibTransId="{BD6B062C-9666-4366-8112-4FEFA847240A}"/>
    <dgm:cxn modelId="{4A9B2A26-5094-49FF-9AC3-6A56E2DEFDFE}" type="presOf" srcId="{78A72208-22F8-44F0-826B-D734132EE0F7}" destId="{F4872F87-0DED-49C9-A08D-48B5A7374A75}" srcOrd="0" destOrd="0" presId="urn:microsoft.com/office/officeart/2005/8/layout/hierarchy6"/>
    <dgm:cxn modelId="{8933A89A-D936-498A-A045-A789B22038C3}" srcId="{A5037D65-F2F3-4787-806C-572A5C99FD77}" destId="{BB3C35C8-9F22-447C-9274-DAF235950E7F}" srcOrd="0" destOrd="0" parTransId="{95AE236C-9B6B-423C-9CCD-AB26EF752D09}" sibTransId="{4F2E47C1-86DB-4E26-A3D1-8D4536AF6953}"/>
    <dgm:cxn modelId="{3D67FC30-A703-44E8-AC13-E0E534497DC6}" type="presParOf" srcId="{FD99E20A-9D28-4C3A-A8A5-CF779216243E}" destId="{89DF600F-81B1-4192-BF64-D813B1A5AAE9}" srcOrd="0" destOrd="0" presId="urn:microsoft.com/office/officeart/2005/8/layout/hierarchy6"/>
    <dgm:cxn modelId="{E5CEF0D6-98E5-472A-95BE-AA4C811095D2}" type="presParOf" srcId="{89DF600F-81B1-4192-BF64-D813B1A5AAE9}" destId="{23CB8867-CBE2-461A-87A9-8825C1CB5186}" srcOrd="0" destOrd="0" presId="urn:microsoft.com/office/officeart/2005/8/layout/hierarchy6"/>
    <dgm:cxn modelId="{4A086B83-EBA8-4AB4-A86B-504C3DB690DD}" type="presParOf" srcId="{23CB8867-CBE2-461A-87A9-8825C1CB5186}" destId="{871350CF-A93F-4F36-9135-DF8F57A598B9}" srcOrd="0" destOrd="0" presId="urn:microsoft.com/office/officeart/2005/8/layout/hierarchy6"/>
    <dgm:cxn modelId="{CDED6C3D-E5C4-4D27-8646-C8B1F2B455E2}" type="presParOf" srcId="{871350CF-A93F-4F36-9135-DF8F57A598B9}" destId="{B596AD24-4967-4241-A030-951E2A85512B}" srcOrd="0" destOrd="0" presId="urn:microsoft.com/office/officeart/2005/8/layout/hierarchy6"/>
    <dgm:cxn modelId="{CB216FEA-D6CA-4E44-BC30-74ECBD0B7647}" type="presParOf" srcId="{871350CF-A93F-4F36-9135-DF8F57A598B9}" destId="{17D5F086-2254-4A56-8E41-30BB1EC6D2FC}" srcOrd="1" destOrd="0" presId="urn:microsoft.com/office/officeart/2005/8/layout/hierarchy6"/>
    <dgm:cxn modelId="{B611CF8E-E896-4733-9DB0-8973C45771DB}" type="presParOf" srcId="{17D5F086-2254-4A56-8E41-30BB1EC6D2FC}" destId="{50338317-9027-43A7-AAEE-891C8D0C9D91}" srcOrd="0" destOrd="0" presId="urn:microsoft.com/office/officeart/2005/8/layout/hierarchy6"/>
    <dgm:cxn modelId="{8895DD1A-4170-41F7-98F5-DABADA8D5187}" type="presParOf" srcId="{17D5F086-2254-4A56-8E41-30BB1EC6D2FC}" destId="{A8C5196C-5430-4BFE-89F4-EAC51C376C6F}" srcOrd="1" destOrd="0" presId="urn:microsoft.com/office/officeart/2005/8/layout/hierarchy6"/>
    <dgm:cxn modelId="{D84FF557-9C28-4535-96C2-A432659B53E5}" type="presParOf" srcId="{A8C5196C-5430-4BFE-89F4-EAC51C376C6F}" destId="{97A76B4C-2689-4853-AC05-C35111935FB1}" srcOrd="0" destOrd="0" presId="urn:microsoft.com/office/officeart/2005/8/layout/hierarchy6"/>
    <dgm:cxn modelId="{36E0999A-6FD7-4D36-8745-29331A3EB62E}" type="presParOf" srcId="{A8C5196C-5430-4BFE-89F4-EAC51C376C6F}" destId="{3FA2426B-BD04-4C02-86DC-7606E9E293E4}" srcOrd="1" destOrd="0" presId="urn:microsoft.com/office/officeart/2005/8/layout/hierarchy6"/>
    <dgm:cxn modelId="{C73B7158-13C8-41C7-828F-5F853AADB3D0}" type="presParOf" srcId="{3FA2426B-BD04-4C02-86DC-7606E9E293E4}" destId="{09E57255-28C4-44F0-BA80-50434A592322}" srcOrd="0" destOrd="0" presId="urn:microsoft.com/office/officeart/2005/8/layout/hierarchy6"/>
    <dgm:cxn modelId="{2B0076FD-6687-4DDA-BCF4-AB922AE34A01}" type="presParOf" srcId="{3FA2426B-BD04-4C02-86DC-7606E9E293E4}" destId="{DF83D303-D451-4231-963A-9B9DB689F07F}" srcOrd="1" destOrd="0" presId="urn:microsoft.com/office/officeart/2005/8/layout/hierarchy6"/>
    <dgm:cxn modelId="{F578156B-BC4F-422B-88EE-A7C6C851F2D3}" type="presParOf" srcId="{DF83D303-D451-4231-963A-9B9DB689F07F}" destId="{578413F8-07D7-4C5E-A378-F5BAA874616E}" srcOrd="0" destOrd="0" presId="urn:microsoft.com/office/officeart/2005/8/layout/hierarchy6"/>
    <dgm:cxn modelId="{581E91EF-6152-420C-B0F7-9BB52ADAF43F}" type="presParOf" srcId="{DF83D303-D451-4231-963A-9B9DB689F07F}" destId="{F49A33A4-6643-48DB-92BC-05F84439D057}" srcOrd="1" destOrd="0" presId="urn:microsoft.com/office/officeart/2005/8/layout/hierarchy6"/>
    <dgm:cxn modelId="{265270CA-0727-4B8E-AACA-00AD0BF1716A}" type="presParOf" srcId="{3FA2426B-BD04-4C02-86DC-7606E9E293E4}" destId="{D4A8D248-DD80-442F-A69B-E063EBB0B3E2}" srcOrd="2" destOrd="0" presId="urn:microsoft.com/office/officeart/2005/8/layout/hierarchy6"/>
    <dgm:cxn modelId="{23F45772-4EBA-4F25-82B3-EF24117C3D3C}" type="presParOf" srcId="{3FA2426B-BD04-4C02-86DC-7606E9E293E4}" destId="{468B8A6A-F7C3-4592-BCB5-5BBAAC625914}" srcOrd="3" destOrd="0" presId="urn:microsoft.com/office/officeart/2005/8/layout/hierarchy6"/>
    <dgm:cxn modelId="{B4D127E9-064E-4BB0-86B0-2319AD454B4E}" type="presParOf" srcId="{468B8A6A-F7C3-4592-BCB5-5BBAAC625914}" destId="{334787D4-571A-4C40-8CC5-FE1E726ABA28}" srcOrd="0" destOrd="0" presId="urn:microsoft.com/office/officeart/2005/8/layout/hierarchy6"/>
    <dgm:cxn modelId="{5734BE41-302D-408D-BE7A-67569A935A64}" type="presParOf" srcId="{468B8A6A-F7C3-4592-BCB5-5BBAAC625914}" destId="{BAAC01E1-124B-4CAA-BB6E-AF7591D50538}" srcOrd="1" destOrd="0" presId="urn:microsoft.com/office/officeart/2005/8/layout/hierarchy6"/>
    <dgm:cxn modelId="{56508E75-0DC0-4B69-BA13-D6538ECEC9B6}" type="presParOf" srcId="{17D5F086-2254-4A56-8E41-30BB1EC6D2FC}" destId="{F4872F87-0DED-49C9-A08D-48B5A7374A75}" srcOrd="2" destOrd="0" presId="urn:microsoft.com/office/officeart/2005/8/layout/hierarchy6"/>
    <dgm:cxn modelId="{6343A5EC-D3D9-46A6-8D81-1FAA9C898DC3}" type="presParOf" srcId="{17D5F086-2254-4A56-8E41-30BB1EC6D2FC}" destId="{87B47179-0DF0-4A67-8D5E-1E8BFDC9DEEC}" srcOrd="3" destOrd="0" presId="urn:microsoft.com/office/officeart/2005/8/layout/hierarchy6"/>
    <dgm:cxn modelId="{D39D5C99-09E7-4806-8787-A8AF7D79F985}" type="presParOf" srcId="{87B47179-0DF0-4A67-8D5E-1E8BFDC9DEEC}" destId="{5D6A72C9-0010-4FF3-977B-EC5D868122AA}" srcOrd="0" destOrd="0" presId="urn:microsoft.com/office/officeart/2005/8/layout/hierarchy6"/>
    <dgm:cxn modelId="{9559BA6C-FC57-4F8C-B456-B1166EB83F5D}" type="presParOf" srcId="{87B47179-0DF0-4A67-8D5E-1E8BFDC9DEEC}" destId="{7DE21EDA-32F7-4B55-95F5-1AC230AA16D7}" srcOrd="1" destOrd="0" presId="urn:microsoft.com/office/officeart/2005/8/layout/hierarchy6"/>
    <dgm:cxn modelId="{98FBA954-7C6D-4B0C-8651-BBEDF14E4ECB}" type="presParOf" srcId="{7DE21EDA-32F7-4B55-95F5-1AC230AA16D7}" destId="{85B31268-598B-4AAA-A355-7F697C32AB15}" srcOrd="0" destOrd="0" presId="urn:microsoft.com/office/officeart/2005/8/layout/hierarchy6"/>
    <dgm:cxn modelId="{5D1AD570-6429-41B0-94BB-95D1BC7AF748}" type="presParOf" srcId="{7DE21EDA-32F7-4B55-95F5-1AC230AA16D7}" destId="{F8B468AC-A074-46C6-8D0D-65F4D53E1F1C}" srcOrd="1" destOrd="0" presId="urn:microsoft.com/office/officeart/2005/8/layout/hierarchy6"/>
    <dgm:cxn modelId="{477A434C-1EBF-4BFC-BF89-C3342DC943D4}" type="presParOf" srcId="{F8B468AC-A074-46C6-8D0D-65F4D53E1F1C}" destId="{51A95D24-EBCE-4E03-90AB-13024AB3BE61}" srcOrd="0" destOrd="0" presId="urn:microsoft.com/office/officeart/2005/8/layout/hierarchy6"/>
    <dgm:cxn modelId="{2DA913D4-349F-4BEB-9948-481E5149E178}" type="presParOf" srcId="{F8B468AC-A074-46C6-8D0D-65F4D53E1F1C}" destId="{43ADC9F3-9884-4553-9EAC-EFC57D25A999}" srcOrd="1" destOrd="0" presId="urn:microsoft.com/office/officeart/2005/8/layout/hierarchy6"/>
    <dgm:cxn modelId="{C029925B-D7C6-408A-8894-C9B9E7F7AB4A}" type="presParOf" srcId="{7DE21EDA-32F7-4B55-95F5-1AC230AA16D7}" destId="{693753C6-81B5-42FA-A2B0-782311FE57A7}" srcOrd="2" destOrd="0" presId="urn:microsoft.com/office/officeart/2005/8/layout/hierarchy6"/>
    <dgm:cxn modelId="{60E58805-3113-47E3-A336-A6D7830E7A43}" type="presParOf" srcId="{7DE21EDA-32F7-4B55-95F5-1AC230AA16D7}" destId="{B8EB8636-CE02-4B97-BA8C-5820D2E92E68}" srcOrd="3" destOrd="0" presId="urn:microsoft.com/office/officeart/2005/8/layout/hierarchy6"/>
    <dgm:cxn modelId="{C55E4360-0F41-4B50-8889-C2DC31400EB8}" type="presParOf" srcId="{B8EB8636-CE02-4B97-BA8C-5820D2E92E68}" destId="{9B33E16C-8821-46BB-9A19-CFE0AB7CACE0}" srcOrd="0" destOrd="0" presId="urn:microsoft.com/office/officeart/2005/8/layout/hierarchy6"/>
    <dgm:cxn modelId="{2C2B1819-ABCE-45C4-BAD1-2FEB424FB9F5}" type="presParOf" srcId="{B8EB8636-CE02-4B97-BA8C-5820D2E92E68}" destId="{AF690D18-075D-41D2-BE46-D4D6A97E8827}" srcOrd="1" destOrd="0" presId="urn:microsoft.com/office/officeart/2005/8/layout/hierarchy6"/>
    <dgm:cxn modelId="{65573F5F-F6C2-49C1-B31C-AD208AD9CA55}" type="presParOf" srcId="{FD99E20A-9D28-4C3A-A8A5-CF779216243E}" destId="{1232404D-9CA1-43DE-A9B5-53F12C1C0BE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12341-D0AA-4858-8601-52FA51A6951D}">
      <dsp:nvSpPr>
        <dsp:cNvPr id="0" name=""/>
        <dsp:cNvSpPr/>
      </dsp:nvSpPr>
      <dsp:spPr>
        <a:xfrm>
          <a:off x="371458" y="0"/>
          <a:ext cx="7486683" cy="5500708"/>
        </a:xfrm>
        <a:prstGeom prst="ellipse">
          <a:avLst/>
        </a:prstGeom>
        <a:solidFill>
          <a:schemeClr val="accent2">
            <a:lumMod val="40000"/>
            <a:lumOff val="60000"/>
            <a:alpha val="50000"/>
          </a:schemeClr>
        </a:solidFill>
        <a:ln w="25400" cap="flat" cmpd="sng" algn="ctr">
          <a:solidFill>
            <a:schemeClr val="tx2">
              <a:lumMod val="40000"/>
              <a:lumOff val="6000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  <a:innerShdw blurRad="63500" dist="50800" dir="189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Сницаренко</a:t>
          </a:r>
          <a:r>
            <a:rPr lang="ru-RU" sz="2700" kern="1200" dirty="0" smtClean="0"/>
            <a:t> Елена Ивановна</a:t>
          </a:r>
          <a:br>
            <a:rPr lang="ru-RU" sz="2700" kern="1200" dirty="0" smtClean="0"/>
          </a:br>
          <a:r>
            <a:rPr lang="ru-RU" sz="2700" kern="1200" dirty="0" smtClean="0"/>
            <a:t>учитель начальных классов</a:t>
          </a:r>
          <a:br>
            <a:rPr lang="ru-RU" sz="2700" kern="1200" dirty="0" smtClean="0"/>
          </a:br>
          <a:r>
            <a:rPr lang="ru-RU" sz="2700" kern="1200" dirty="0" smtClean="0"/>
            <a:t>Тургеневской средней школы</a:t>
          </a:r>
          <a:br>
            <a:rPr lang="ru-RU" sz="2700" kern="1200" dirty="0" smtClean="0"/>
          </a:br>
          <a:r>
            <a:rPr lang="ru-RU" sz="2700" kern="1200" dirty="0" err="1" smtClean="0"/>
            <a:t>Аршалынского</a:t>
          </a:r>
          <a:r>
            <a:rPr lang="ru-RU" sz="2700" kern="1200" dirty="0" smtClean="0"/>
            <a:t> района</a:t>
          </a:r>
          <a:br>
            <a:rPr lang="ru-RU" sz="2700" kern="1200" dirty="0" smtClean="0"/>
          </a:br>
          <a:r>
            <a:rPr lang="ru-RU" sz="2700" kern="1200" dirty="0" err="1" smtClean="0"/>
            <a:t>Акмолинской</a:t>
          </a:r>
          <a:r>
            <a:rPr lang="ru-RU" sz="2700" kern="1200" dirty="0" smtClean="0"/>
            <a:t> области</a:t>
          </a:r>
          <a:br>
            <a:rPr lang="ru-RU" sz="2700" kern="1200" dirty="0" smtClean="0"/>
          </a:br>
          <a:r>
            <a:rPr lang="ru-RU" sz="2700" kern="1200" dirty="0" smtClean="0"/>
            <a:t>Урок: Познание мира</a:t>
          </a:r>
          <a:br>
            <a:rPr lang="ru-RU" sz="2700" kern="1200" dirty="0" smtClean="0"/>
          </a:br>
          <a:r>
            <a:rPr lang="ru-RU" sz="2700" kern="1200" dirty="0" smtClean="0"/>
            <a:t>2 класс </a:t>
          </a:r>
          <a:r>
            <a:rPr lang="en-US" sz="2700" kern="1200" dirty="0" smtClean="0"/>
            <a:t>II</a:t>
          </a:r>
          <a:r>
            <a:rPr lang="ru-RU" sz="2700" kern="1200" dirty="0" smtClean="0"/>
            <a:t> четверть</a:t>
          </a:r>
          <a:br>
            <a:rPr lang="ru-RU" sz="2700" kern="1200" dirty="0" smtClean="0"/>
          </a:br>
          <a:r>
            <a:rPr lang="ru-RU" sz="2700" kern="1200" dirty="0" smtClean="0"/>
            <a:t>Тема урока: Какой бывает транспорт?</a:t>
          </a:r>
          <a:br>
            <a:rPr lang="ru-RU" sz="2700" kern="1200" dirty="0" smtClean="0"/>
          </a:br>
          <a:r>
            <a:rPr lang="ru-RU" sz="2700" kern="1200" dirty="0" smtClean="0"/>
            <a:t>Сквозная тема: Мой родной край</a:t>
          </a:r>
          <a:endParaRPr lang="ru-RU" sz="2700" kern="1200" dirty="0"/>
        </a:p>
      </dsp:txBody>
      <dsp:txXfrm>
        <a:off x="1467857" y="805560"/>
        <a:ext cx="5293885" cy="38895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A9CF8-999B-497C-8C3B-55F786B33C26}">
      <dsp:nvSpPr>
        <dsp:cNvPr id="0" name=""/>
        <dsp:cNvSpPr/>
      </dsp:nvSpPr>
      <dsp:spPr>
        <a:xfrm>
          <a:off x="3977020" y="2470252"/>
          <a:ext cx="2486262" cy="1609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41"/>
              </a:lnTo>
              <a:lnTo>
                <a:pt x="2486262" y="1537041"/>
              </a:lnTo>
              <a:lnTo>
                <a:pt x="2486262" y="1609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96FEE-5E22-4629-AD4C-401A53C88C6A}">
      <dsp:nvSpPr>
        <dsp:cNvPr id="0" name=""/>
        <dsp:cNvSpPr/>
      </dsp:nvSpPr>
      <dsp:spPr>
        <a:xfrm>
          <a:off x="3616287" y="2470252"/>
          <a:ext cx="360733" cy="727754"/>
        </a:xfrm>
        <a:custGeom>
          <a:avLst/>
          <a:gdLst/>
          <a:ahLst/>
          <a:cxnLst/>
          <a:rect l="0" t="0" r="0" b="0"/>
          <a:pathLst>
            <a:path>
              <a:moveTo>
                <a:pt x="360733" y="0"/>
              </a:moveTo>
              <a:lnTo>
                <a:pt x="360733" y="655136"/>
              </a:lnTo>
              <a:lnTo>
                <a:pt x="0" y="655136"/>
              </a:lnTo>
              <a:lnTo>
                <a:pt x="0" y="7277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B7BA3E-E94E-4BC2-B1C7-58E14A6ABA4B}">
      <dsp:nvSpPr>
        <dsp:cNvPr id="0" name=""/>
        <dsp:cNvSpPr/>
      </dsp:nvSpPr>
      <dsp:spPr>
        <a:xfrm>
          <a:off x="3977020" y="1841234"/>
          <a:ext cx="2537929" cy="629017"/>
        </a:xfrm>
        <a:custGeom>
          <a:avLst/>
          <a:gdLst/>
          <a:ahLst/>
          <a:cxnLst/>
          <a:rect l="0" t="0" r="0" b="0"/>
          <a:pathLst>
            <a:path>
              <a:moveTo>
                <a:pt x="0" y="629017"/>
              </a:moveTo>
              <a:lnTo>
                <a:pt x="253792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CD71DD-EC98-41FF-9CFC-3A80B582EB30}">
      <dsp:nvSpPr>
        <dsp:cNvPr id="0" name=""/>
        <dsp:cNvSpPr/>
      </dsp:nvSpPr>
      <dsp:spPr>
        <a:xfrm>
          <a:off x="1056060" y="1773394"/>
          <a:ext cx="2920960" cy="696858"/>
        </a:xfrm>
        <a:custGeom>
          <a:avLst/>
          <a:gdLst/>
          <a:ahLst/>
          <a:cxnLst/>
          <a:rect l="0" t="0" r="0" b="0"/>
          <a:pathLst>
            <a:path>
              <a:moveTo>
                <a:pt x="2920960" y="696858"/>
              </a:move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F2C11-9681-48DF-8666-1D7C8CDB1E59}">
      <dsp:nvSpPr>
        <dsp:cNvPr id="0" name=""/>
        <dsp:cNvSpPr/>
      </dsp:nvSpPr>
      <dsp:spPr>
        <a:xfrm>
          <a:off x="3064751" y="948481"/>
          <a:ext cx="1824538" cy="15217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AAEA16-9FB6-4154-B2D8-716BDAA3A31F}">
      <dsp:nvSpPr>
        <dsp:cNvPr id="0" name=""/>
        <dsp:cNvSpPr/>
      </dsp:nvSpPr>
      <dsp:spPr>
        <a:xfrm>
          <a:off x="3151849" y="1031224"/>
          <a:ext cx="1824538" cy="15217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АМО</a:t>
          </a:r>
          <a:endParaRPr lang="ru-RU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96420" y="1075795"/>
        <a:ext cx="1735396" cy="1432629"/>
      </dsp:txXfrm>
    </dsp:sp>
    <dsp:sp modelId="{6E626A1A-6EB1-4044-9E81-1662D59B64F1}">
      <dsp:nvSpPr>
        <dsp:cNvPr id="0" name=""/>
        <dsp:cNvSpPr/>
      </dsp:nvSpPr>
      <dsp:spPr>
        <a:xfrm>
          <a:off x="188056" y="1773394"/>
          <a:ext cx="1736007" cy="1216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D86A4A8-AEC6-4711-9F36-CC6C8FE3503D}">
      <dsp:nvSpPr>
        <dsp:cNvPr id="0" name=""/>
        <dsp:cNvSpPr/>
      </dsp:nvSpPr>
      <dsp:spPr>
        <a:xfrm>
          <a:off x="275154" y="1856137"/>
          <a:ext cx="1736007" cy="1216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ЗВУКОВОЙ ДИКТАНТ </a:t>
          </a:r>
          <a:endParaRPr lang="ru-RU" sz="2100" kern="1200" dirty="0"/>
        </a:p>
      </dsp:txBody>
      <dsp:txXfrm>
        <a:off x="310775" y="1891758"/>
        <a:ext cx="1664765" cy="1144946"/>
      </dsp:txXfrm>
    </dsp:sp>
    <dsp:sp modelId="{CDE97BE0-1C90-45B4-B01E-26F2C4FA2501}">
      <dsp:nvSpPr>
        <dsp:cNvPr id="0" name=""/>
        <dsp:cNvSpPr/>
      </dsp:nvSpPr>
      <dsp:spPr>
        <a:xfrm>
          <a:off x="5818670" y="1841234"/>
          <a:ext cx="1392557" cy="88199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665FEC-243E-4623-867C-03FA448CAC9C}">
      <dsp:nvSpPr>
        <dsp:cNvPr id="0" name=""/>
        <dsp:cNvSpPr/>
      </dsp:nvSpPr>
      <dsp:spPr>
        <a:xfrm>
          <a:off x="5905768" y="1923977"/>
          <a:ext cx="1392557" cy="881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УГЛЫ</a:t>
          </a:r>
          <a:endParaRPr lang="ru-RU" sz="3200" kern="1200" dirty="0"/>
        </a:p>
      </dsp:txBody>
      <dsp:txXfrm>
        <a:off x="5931601" y="1949810"/>
        <a:ext cx="1340891" cy="830328"/>
      </dsp:txXfrm>
    </dsp:sp>
    <dsp:sp modelId="{0353270E-B126-4423-842F-50D461A1A749}">
      <dsp:nvSpPr>
        <dsp:cNvPr id="0" name=""/>
        <dsp:cNvSpPr/>
      </dsp:nvSpPr>
      <dsp:spPr>
        <a:xfrm>
          <a:off x="2562413" y="3198007"/>
          <a:ext cx="2107747" cy="14646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FDE2A91-BE41-49A0-873C-77209CDCAE95}">
      <dsp:nvSpPr>
        <dsp:cNvPr id="0" name=""/>
        <dsp:cNvSpPr/>
      </dsp:nvSpPr>
      <dsp:spPr>
        <a:xfrm>
          <a:off x="2649511" y="3280750"/>
          <a:ext cx="2107747" cy="14646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ГОВОРЯЩАЯ СТЕНА</a:t>
          </a:r>
          <a:endParaRPr lang="ru-RU" sz="2100" kern="1200" dirty="0"/>
        </a:p>
      </dsp:txBody>
      <dsp:txXfrm>
        <a:off x="2692410" y="3323649"/>
        <a:ext cx="2021949" cy="1378879"/>
      </dsp:txXfrm>
    </dsp:sp>
    <dsp:sp modelId="{E77DBB1B-F771-4B87-963A-DB4315D79D9F}">
      <dsp:nvSpPr>
        <dsp:cNvPr id="0" name=""/>
        <dsp:cNvSpPr/>
      </dsp:nvSpPr>
      <dsp:spPr>
        <a:xfrm>
          <a:off x="5275961" y="4079911"/>
          <a:ext cx="2374643" cy="17157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1EF84FA-BC96-4627-8C85-E9B770E39CE6}">
      <dsp:nvSpPr>
        <dsp:cNvPr id="0" name=""/>
        <dsp:cNvSpPr/>
      </dsp:nvSpPr>
      <dsp:spPr>
        <a:xfrm>
          <a:off x="5363059" y="4162654"/>
          <a:ext cx="2374643" cy="17157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РАБОТА СО СПРАВОЧНОЙ ЛИТЕРАТУРОЙ </a:t>
          </a:r>
          <a:endParaRPr lang="ru-RU" sz="2000" kern="1200" dirty="0"/>
        </a:p>
      </dsp:txBody>
      <dsp:txXfrm>
        <a:off x="5413311" y="4212906"/>
        <a:ext cx="2274139" cy="16152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6AD24-4967-4241-A030-951E2A85512B}">
      <dsp:nvSpPr>
        <dsp:cNvPr id="0" name=""/>
        <dsp:cNvSpPr/>
      </dsp:nvSpPr>
      <dsp:spPr>
        <a:xfrm>
          <a:off x="1841284" y="0"/>
          <a:ext cx="4430322" cy="900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Дифференциация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67647" y="26363"/>
        <a:ext cx="4377596" cy="847386"/>
      </dsp:txXfrm>
    </dsp:sp>
    <dsp:sp modelId="{50338317-9027-43A7-AAEE-891C8D0C9D91}">
      <dsp:nvSpPr>
        <dsp:cNvPr id="0" name=""/>
        <dsp:cNvSpPr/>
      </dsp:nvSpPr>
      <dsp:spPr>
        <a:xfrm>
          <a:off x="1787156" y="900112"/>
          <a:ext cx="2269289" cy="263503"/>
        </a:xfrm>
        <a:custGeom>
          <a:avLst/>
          <a:gdLst/>
          <a:ahLst/>
          <a:cxnLst/>
          <a:rect l="0" t="0" r="0" b="0"/>
          <a:pathLst>
            <a:path>
              <a:moveTo>
                <a:pt x="2269289" y="0"/>
              </a:moveTo>
              <a:lnTo>
                <a:pt x="2269289" y="131751"/>
              </a:lnTo>
              <a:lnTo>
                <a:pt x="0" y="131751"/>
              </a:lnTo>
              <a:lnTo>
                <a:pt x="0" y="2635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76B4C-2689-4853-AC05-C35111935FB1}">
      <dsp:nvSpPr>
        <dsp:cNvPr id="0" name=""/>
        <dsp:cNvSpPr/>
      </dsp:nvSpPr>
      <dsp:spPr>
        <a:xfrm>
          <a:off x="571639" y="1163615"/>
          <a:ext cx="2431032" cy="900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Назови слово</a:t>
          </a:r>
        </a:p>
      </dsp:txBody>
      <dsp:txXfrm>
        <a:off x="598002" y="1189978"/>
        <a:ext cx="2378306" cy="847386"/>
      </dsp:txXfrm>
    </dsp:sp>
    <dsp:sp modelId="{09E57255-28C4-44F0-BA80-50434A592322}">
      <dsp:nvSpPr>
        <dsp:cNvPr id="0" name=""/>
        <dsp:cNvSpPr/>
      </dsp:nvSpPr>
      <dsp:spPr>
        <a:xfrm>
          <a:off x="976967" y="2063728"/>
          <a:ext cx="810189" cy="513478"/>
        </a:xfrm>
        <a:custGeom>
          <a:avLst/>
          <a:gdLst/>
          <a:ahLst/>
          <a:cxnLst/>
          <a:rect l="0" t="0" r="0" b="0"/>
          <a:pathLst>
            <a:path>
              <a:moveTo>
                <a:pt x="810189" y="0"/>
              </a:moveTo>
              <a:lnTo>
                <a:pt x="810189" y="256739"/>
              </a:lnTo>
              <a:lnTo>
                <a:pt x="0" y="256739"/>
              </a:lnTo>
              <a:lnTo>
                <a:pt x="0" y="5134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413F8-07D7-4C5E-A378-F5BAA874616E}">
      <dsp:nvSpPr>
        <dsp:cNvPr id="0" name=""/>
        <dsp:cNvSpPr/>
      </dsp:nvSpPr>
      <dsp:spPr>
        <a:xfrm>
          <a:off x="107870" y="2577206"/>
          <a:ext cx="1738193" cy="2037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Группа 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Собрать из разрезных </a:t>
          </a:r>
          <a:r>
            <a:rPr lang="ru-RU" sz="2000" kern="1200" dirty="0" smtClean="0"/>
            <a:t>букв слово и  назвать тему </a:t>
          </a:r>
          <a:r>
            <a:rPr lang="ru-RU" sz="2000" kern="1200" dirty="0" smtClean="0"/>
            <a:t>урока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</dsp:txBody>
      <dsp:txXfrm>
        <a:off x="158780" y="2628116"/>
        <a:ext cx="1636373" cy="1935494"/>
      </dsp:txXfrm>
    </dsp:sp>
    <dsp:sp modelId="{D4A8D248-DD80-442F-A69B-E063EBB0B3E2}">
      <dsp:nvSpPr>
        <dsp:cNvPr id="0" name=""/>
        <dsp:cNvSpPr/>
      </dsp:nvSpPr>
      <dsp:spPr>
        <a:xfrm>
          <a:off x="1787156" y="2063728"/>
          <a:ext cx="1132852" cy="477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678"/>
              </a:lnTo>
              <a:lnTo>
                <a:pt x="1132852" y="238678"/>
              </a:lnTo>
              <a:lnTo>
                <a:pt x="1132852" y="4773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787D4-571A-4C40-8CC5-FE1E726ABA28}">
      <dsp:nvSpPr>
        <dsp:cNvPr id="0" name=""/>
        <dsp:cNvSpPr/>
      </dsp:nvSpPr>
      <dsp:spPr>
        <a:xfrm>
          <a:off x="2105242" y="2541084"/>
          <a:ext cx="1629532" cy="21122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Группа 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Собрать картинку из </a:t>
          </a:r>
          <a:r>
            <a:rPr lang="ru-RU" sz="2000" kern="1200" dirty="0" err="1" smtClean="0"/>
            <a:t>пазлов</a:t>
          </a:r>
          <a:r>
            <a:rPr lang="ru-RU" sz="2000" kern="1200" dirty="0" smtClean="0"/>
            <a:t> и назвать ее одним словом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</dsp:txBody>
      <dsp:txXfrm>
        <a:off x="2152969" y="2588811"/>
        <a:ext cx="1534078" cy="2016822"/>
      </dsp:txXfrm>
    </dsp:sp>
    <dsp:sp modelId="{F4872F87-0DED-49C9-A08D-48B5A7374A75}">
      <dsp:nvSpPr>
        <dsp:cNvPr id="0" name=""/>
        <dsp:cNvSpPr/>
      </dsp:nvSpPr>
      <dsp:spPr>
        <a:xfrm>
          <a:off x="4056445" y="900112"/>
          <a:ext cx="2209024" cy="263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51"/>
              </a:lnTo>
              <a:lnTo>
                <a:pt x="2209024" y="131751"/>
              </a:lnTo>
              <a:lnTo>
                <a:pt x="2209024" y="2635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A72C9-0010-4FF3-977B-EC5D868122AA}">
      <dsp:nvSpPr>
        <dsp:cNvPr id="0" name=""/>
        <dsp:cNvSpPr/>
      </dsp:nvSpPr>
      <dsp:spPr>
        <a:xfrm>
          <a:off x="5027682" y="1163615"/>
          <a:ext cx="2475574" cy="900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itchFamily="18" charset="0"/>
              <a:cs typeface="Times New Roman" pitchFamily="18" charset="0"/>
            </a:rPr>
            <a:t>Разноуровневые</a:t>
          </a: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 задания 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54045" y="1189978"/>
        <a:ext cx="2422848" cy="847386"/>
      </dsp:txXfrm>
    </dsp:sp>
    <dsp:sp modelId="{85B31268-598B-4AAA-A355-7F697C32AB15}">
      <dsp:nvSpPr>
        <dsp:cNvPr id="0" name=""/>
        <dsp:cNvSpPr/>
      </dsp:nvSpPr>
      <dsp:spPr>
        <a:xfrm>
          <a:off x="4975539" y="2063728"/>
          <a:ext cx="1289930" cy="453143"/>
        </a:xfrm>
        <a:custGeom>
          <a:avLst/>
          <a:gdLst/>
          <a:ahLst/>
          <a:cxnLst/>
          <a:rect l="0" t="0" r="0" b="0"/>
          <a:pathLst>
            <a:path>
              <a:moveTo>
                <a:pt x="1289930" y="0"/>
              </a:moveTo>
              <a:lnTo>
                <a:pt x="1289930" y="226571"/>
              </a:lnTo>
              <a:lnTo>
                <a:pt x="0" y="226571"/>
              </a:lnTo>
              <a:lnTo>
                <a:pt x="0" y="4531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95D24-EBCE-4E03-90AB-13024AB3BE61}">
      <dsp:nvSpPr>
        <dsp:cNvPr id="0" name=""/>
        <dsp:cNvSpPr/>
      </dsp:nvSpPr>
      <dsp:spPr>
        <a:xfrm>
          <a:off x="4132601" y="2516871"/>
          <a:ext cx="1685874" cy="21951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Группа 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Придумать и записать правила поведения в общ. транспорте </a:t>
          </a:r>
          <a:endParaRPr lang="ru-RU" sz="2000" kern="1200" dirty="0"/>
        </a:p>
      </dsp:txBody>
      <dsp:txXfrm>
        <a:off x="4181979" y="2566249"/>
        <a:ext cx="1587118" cy="2096438"/>
      </dsp:txXfrm>
    </dsp:sp>
    <dsp:sp modelId="{693753C6-81B5-42FA-A2B0-782311FE57A7}">
      <dsp:nvSpPr>
        <dsp:cNvPr id="0" name=""/>
        <dsp:cNvSpPr/>
      </dsp:nvSpPr>
      <dsp:spPr>
        <a:xfrm>
          <a:off x="6265470" y="2063728"/>
          <a:ext cx="890895" cy="443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999"/>
              </a:lnTo>
              <a:lnTo>
                <a:pt x="890895" y="221999"/>
              </a:lnTo>
              <a:lnTo>
                <a:pt x="890895" y="4439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3E16C-8821-46BB-9A19-CFE0AB7CACE0}">
      <dsp:nvSpPr>
        <dsp:cNvPr id="0" name=""/>
        <dsp:cNvSpPr/>
      </dsp:nvSpPr>
      <dsp:spPr>
        <a:xfrm>
          <a:off x="6176460" y="2507726"/>
          <a:ext cx="1959810" cy="2719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Группа Б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Из предложенных правил выбрать правила поведения в общ. транспорте</a:t>
          </a:r>
          <a:endParaRPr lang="ru-RU" sz="2000" kern="1200" dirty="0"/>
        </a:p>
      </dsp:txBody>
      <dsp:txXfrm>
        <a:off x="6233861" y="2565127"/>
        <a:ext cx="1845008" cy="2605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54DBDF-CAA9-4DE9-AB74-7B3488AE7CB9}" type="datetimeFigureOut">
              <a:rPr lang="ru-RU" smtClean="0"/>
              <a:pPr/>
              <a:t>12.04.2018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EDBF31-C298-40E2-B787-C00BFDB1CA5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88" y="928688"/>
          <a:ext cx="8229600" cy="5500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Цели обучения: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2.1.4.3 различать виды транспорта и знать об их назначении;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2.1.4.4 объяснять правила поведения в общественном транспорте.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урока: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учащиеся будут: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различать виды транспорта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Большинство учащихся будут: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объяснять для чего они предназначены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Некоторые учащиеся будут: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объяснять  правила поведения в общественном транспорте.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0"/>
          <a:ext cx="822960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885664"/>
              </p:ext>
            </p:extLst>
          </p:nvPr>
        </p:nvGraphicFramePr>
        <p:xfrm>
          <a:off x="457200" y="785794"/>
          <a:ext cx="8229600" cy="5538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929338"/>
            <a:ext cx="8229600" cy="114300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marL="179388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оценивание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Самооценивание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Взаимооценивание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ФО учителя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Целью критериального оценивания является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получение объективной информации о результатах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обучения учащихся на основе критериев.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Вопрос высокого порядка: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какие группы можно 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разложить картинки?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выполнения задания разработала критерии успеха,  в виде фишек: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-жёлтая фишка - если все картинки будут разложены правильно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зелёная фишка - если вы допустили ошибку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  <a:effectLst>
            <a:glow rad="2286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Микропреподавание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  <a:ln>
            <a:solidFill>
              <a:schemeClr val="bg2">
                <a:lumMod val="50000"/>
              </a:schemeClr>
            </a:solidFill>
          </a:ln>
          <a:effectLst/>
        </p:spPr>
        <p:txBody>
          <a:bodyPr>
            <a:normAutofit fontScale="25000" lnSpcReduction="20000"/>
          </a:bodyPr>
          <a:lstStyle/>
          <a:p>
            <a:r>
              <a:rPr lang="ru-RU" sz="80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Микропреподавание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позволило мне научиться связывать методы активного обучения с методикой. Я поняла важность дифференцированного подхода. При планировании урока я не придавала особого значения  целям обучения, от которых зависит результат.</a:t>
            </a:r>
          </a:p>
          <a:p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 повторном планировании использовала обратную связь коллег и тренера. По их рекомендации  при  планировании урока включила  в план говорящую стену и спланировала работу так, чтобы дети самостоятельно добывали знания через дифференцированные задания.</a:t>
            </a:r>
          </a:p>
          <a:p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Опыт, полученный на уроках, даст мне возможность при составлении краткосрочного плана подбирать задания и методы в соответствии целям, выставлять критерии к каждому уроку, При планировании урока буду использовать методы активного обучения и дифференцированные задания. Также я пересмотрю способы подачи нового материала. </a:t>
            </a:r>
            <a:r>
              <a:rPr lang="ru-RU" sz="80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Микропреподавание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дало мне возможность глубже изучить обновленное содержание образования. Я сделала вывод, что обновленное содержание образования сделает процесс обучения еще эффективней и результативней для меня как учителя и моих обучающихся.</a:t>
            </a:r>
          </a:p>
          <a:p>
            <a:endParaRPr lang="ru-RU" sz="4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</TotalTime>
  <Words>238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   Критериальное оценивание  Самооценивание                        Взаимооценивание                                                                         ФО учителя Целью критериального оценивания является  получение объективной информации о результатах  обучения учащихся на основе критериев. Вопрос высокого порядка: на какие группы можно   разложить картинки? Для выполнения задания разработала критерии успеха,  в виде фишек:  -жёлтая фишка - если все картинки будут разложены правильно  - зелёная фишка - если вы допустили ошибку   </vt:lpstr>
      <vt:lpstr>Микропреподавание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саня</dc:creator>
  <cp:lastModifiedBy>Админ</cp:lastModifiedBy>
  <cp:revision>29</cp:revision>
  <dcterms:created xsi:type="dcterms:W3CDTF">2018-04-10T19:44:39Z</dcterms:created>
  <dcterms:modified xsi:type="dcterms:W3CDTF">2018-04-12T03:19:28Z</dcterms:modified>
</cp:coreProperties>
</file>